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8" r:id="rId3"/>
    <p:sldId id="288" r:id="rId4"/>
    <p:sldId id="289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79" r:id="rId21"/>
    <p:sldId id="280" r:id="rId22"/>
    <p:sldId id="281" r:id="rId23"/>
    <p:sldId id="282" r:id="rId24"/>
    <p:sldId id="283" r:id="rId25"/>
    <p:sldId id="284" r:id="rId26"/>
    <p:sldId id="286" r:id="rId27"/>
    <p:sldId id="287" r:id="rId28"/>
    <p:sldId id="365" r:id="rId29"/>
    <p:sldId id="364" r:id="rId30"/>
    <p:sldId id="366" r:id="rId31"/>
    <p:sldId id="367" r:id="rId32"/>
    <p:sldId id="368" r:id="rId33"/>
    <p:sldId id="369" r:id="rId34"/>
    <p:sldId id="370" r:id="rId35"/>
    <p:sldId id="371" r:id="rId36"/>
    <p:sldId id="372" r:id="rId37"/>
    <p:sldId id="373" r:id="rId38"/>
    <p:sldId id="374" r:id="rId39"/>
    <p:sldId id="345" r:id="rId40"/>
    <p:sldId id="351" r:id="rId41"/>
    <p:sldId id="353" r:id="rId42"/>
    <p:sldId id="355" r:id="rId43"/>
    <p:sldId id="357" r:id="rId44"/>
    <p:sldId id="375" r:id="rId45"/>
    <p:sldId id="358" r:id="rId46"/>
    <p:sldId id="376" r:id="rId47"/>
    <p:sldId id="359" r:id="rId48"/>
    <p:sldId id="377" r:id="rId49"/>
    <p:sldId id="378" r:id="rId50"/>
    <p:sldId id="362" r:id="rId51"/>
    <p:sldId id="363" r:id="rId52"/>
    <p:sldId id="290" r:id="rId5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ECC824-1FBF-4F59-96C1-4291A525A9EC}" v="32" dt="2024-03-23T14:06:11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1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y Ghattas" userId="36158ec9c7d2b6b5" providerId="LiveId" clId="{31ECC824-1FBF-4F59-96C1-4291A525A9EC}"/>
    <pc:docChg chg="undo custSel addSld delSld modSld sldOrd">
      <pc:chgData name="Giany Ghattas" userId="36158ec9c7d2b6b5" providerId="LiveId" clId="{31ECC824-1FBF-4F59-96C1-4291A525A9EC}" dt="2024-03-23T14:13:14.773" v="279" actId="20577"/>
      <pc:docMkLst>
        <pc:docMk/>
      </pc:docMkLst>
      <pc:sldChg chg="modSp mod">
        <pc:chgData name="Giany Ghattas" userId="36158ec9c7d2b6b5" providerId="LiveId" clId="{31ECC824-1FBF-4F59-96C1-4291A525A9EC}" dt="2024-03-23T14:09:43.121" v="238" actId="27636"/>
        <pc:sldMkLst>
          <pc:docMk/>
          <pc:sldMk cId="3276472008" sldId="258"/>
        </pc:sldMkLst>
        <pc:spChg chg="mod">
          <ac:chgData name="Giany Ghattas" userId="36158ec9c7d2b6b5" providerId="LiveId" clId="{31ECC824-1FBF-4F59-96C1-4291A525A9EC}" dt="2024-03-23T14:09:43.121" v="238" actId="27636"/>
          <ac:spMkLst>
            <pc:docMk/>
            <pc:sldMk cId="3276472008" sldId="258"/>
            <ac:spMk id="3" creationId="{4B1B8DF5-2850-C3FA-0198-AA8B9333B353}"/>
          </ac:spMkLst>
        </pc:spChg>
      </pc:sldChg>
      <pc:sldChg chg="modSp mod">
        <pc:chgData name="Giany Ghattas" userId="36158ec9c7d2b6b5" providerId="LiveId" clId="{31ECC824-1FBF-4F59-96C1-4291A525A9EC}" dt="2024-03-23T14:10:41.380" v="244" actId="20577"/>
        <pc:sldMkLst>
          <pc:docMk/>
          <pc:sldMk cId="872291931" sldId="260"/>
        </pc:sldMkLst>
        <pc:spChg chg="mod">
          <ac:chgData name="Giany Ghattas" userId="36158ec9c7d2b6b5" providerId="LiveId" clId="{31ECC824-1FBF-4F59-96C1-4291A525A9EC}" dt="2024-03-23T14:10:41.380" v="244" actId="20577"/>
          <ac:spMkLst>
            <pc:docMk/>
            <pc:sldMk cId="872291931" sldId="260"/>
            <ac:spMk id="3" creationId="{BAFFF7A7-5C52-ED62-5946-17D14E1202F0}"/>
          </ac:spMkLst>
        </pc:spChg>
      </pc:sldChg>
      <pc:sldChg chg="modSp mod">
        <pc:chgData name="Giany Ghattas" userId="36158ec9c7d2b6b5" providerId="LiveId" clId="{31ECC824-1FBF-4F59-96C1-4291A525A9EC}" dt="2024-03-23T14:11:43.563" v="272" actId="27636"/>
        <pc:sldMkLst>
          <pc:docMk/>
          <pc:sldMk cId="3062857754" sldId="264"/>
        </pc:sldMkLst>
        <pc:spChg chg="mod">
          <ac:chgData name="Giany Ghattas" userId="36158ec9c7d2b6b5" providerId="LiveId" clId="{31ECC824-1FBF-4F59-96C1-4291A525A9EC}" dt="2024-03-23T14:11:43.563" v="272" actId="27636"/>
          <ac:spMkLst>
            <pc:docMk/>
            <pc:sldMk cId="3062857754" sldId="264"/>
            <ac:spMk id="3" creationId="{5281A388-5069-9001-568D-D0155DDB44AE}"/>
          </ac:spMkLst>
        </pc:spChg>
      </pc:sldChg>
      <pc:sldChg chg="modSp del mod">
        <pc:chgData name="Giany Ghattas" userId="36158ec9c7d2b6b5" providerId="LiveId" clId="{31ECC824-1FBF-4F59-96C1-4291A525A9EC}" dt="2024-03-23T14:12:21.780" v="274" actId="2696"/>
        <pc:sldMkLst>
          <pc:docMk/>
          <pc:sldMk cId="1642187446" sldId="266"/>
        </pc:sldMkLst>
        <pc:spChg chg="mod">
          <ac:chgData name="Giany Ghattas" userId="36158ec9c7d2b6b5" providerId="LiveId" clId="{31ECC824-1FBF-4F59-96C1-4291A525A9EC}" dt="2024-03-23T14:12:15.827" v="273" actId="20577"/>
          <ac:spMkLst>
            <pc:docMk/>
            <pc:sldMk cId="1642187446" sldId="266"/>
            <ac:spMk id="3" creationId="{76B2500F-A565-3FE7-3E00-E6B3F1D7AE18}"/>
          </ac:spMkLst>
        </pc:spChg>
      </pc:sldChg>
      <pc:sldChg chg="modSp mod">
        <pc:chgData name="Giany Ghattas" userId="36158ec9c7d2b6b5" providerId="LiveId" clId="{31ECC824-1FBF-4F59-96C1-4291A525A9EC}" dt="2024-03-23T14:13:14.773" v="279" actId="20577"/>
        <pc:sldMkLst>
          <pc:docMk/>
          <pc:sldMk cId="2619378039" sldId="269"/>
        </pc:sldMkLst>
        <pc:spChg chg="mod">
          <ac:chgData name="Giany Ghattas" userId="36158ec9c7d2b6b5" providerId="LiveId" clId="{31ECC824-1FBF-4F59-96C1-4291A525A9EC}" dt="2024-03-23T14:13:14.773" v="279" actId="20577"/>
          <ac:spMkLst>
            <pc:docMk/>
            <pc:sldMk cId="2619378039" sldId="269"/>
            <ac:spMk id="3" creationId="{5ED577AD-C4A5-EA76-1B39-2E7838944111}"/>
          </ac:spMkLst>
        </pc:spChg>
      </pc:sldChg>
      <pc:sldChg chg="modSp mod">
        <pc:chgData name="Giany Ghattas" userId="36158ec9c7d2b6b5" providerId="LiveId" clId="{31ECC824-1FBF-4F59-96C1-4291A525A9EC}" dt="2024-03-23T13:40:57.764" v="7" actId="20577"/>
        <pc:sldMkLst>
          <pc:docMk/>
          <pc:sldMk cId="3625113599" sldId="271"/>
        </pc:sldMkLst>
        <pc:spChg chg="mod">
          <ac:chgData name="Giany Ghattas" userId="36158ec9c7d2b6b5" providerId="LiveId" clId="{31ECC824-1FBF-4F59-96C1-4291A525A9EC}" dt="2024-03-23T13:40:57.764" v="7" actId="20577"/>
          <ac:spMkLst>
            <pc:docMk/>
            <pc:sldMk cId="3625113599" sldId="271"/>
            <ac:spMk id="3" creationId="{F2CDBDA6-D675-EFDD-AAAD-9CB31C5C73F2}"/>
          </ac:spMkLst>
        </pc:spChg>
      </pc:sldChg>
      <pc:sldChg chg="modSp mod">
        <pc:chgData name="Giany Ghattas" userId="36158ec9c7d2b6b5" providerId="LiveId" clId="{31ECC824-1FBF-4F59-96C1-4291A525A9EC}" dt="2024-03-23T13:46:35.996" v="39"/>
        <pc:sldMkLst>
          <pc:docMk/>
          <pc:sldMk cId="1041459939" sldId="287"/>
        </pc:sldMkLst>
        <pc:spChg chg="mod">
          <ac:chgData name="Giany Ghattas" userId="36158ec9c7d2b6b5" providerId="LiveId" clId="{31ECC824-1FBF-4F59-96C1-4291A525A9EC}" dt="2024-03-23T13:46:35.996" v="39"/>
          <ac:spMkLst>
            <pc:docMk/>
            <pc:sldMk cId="1041459939" sldId="287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4:10:13.326" v="240" actId="14100"/>
        <pc:sldMkLst>
          <pc:docMk/>
          <pc:sldMk cId="1255160053" sldId="288"/>
        </pc:sldMkLst>
        <pc:spChg chg="mod">
          <ac:chgData name="Giany Ghattas" userId="36158ec9c7d2b6b5" providerId="LiveId" clId="{31ECC824-1FBF-4F59-96C1-4291A525A9EC}" dt="2024-03-23T14:10:13.326" v="240" actId="14100"/>
          <ac:spMkLst>
            <pc:docMk/>
            <pc:sldMk cId="1255160053" sldId="288"/>
            <ac:spMk id="3" creationId="{C5CA17E8-FB12-7B32-2486-79481E2B74B2}"/>
          </ac:spMkLst>
        </pc:spChg>
      </pc:sldChg>
      <pc:sldChg chg="ord">
        <pc:chgData name="Giany Ghattas" userId="36158ec9c7d2b6b5" providerId="LiveId" clId="{31ECC824-1FBF-4F59-96C1-4291A525A9EC}" dt="2024-03-23T13:45:43.102" v="35"/>
        <pc:sldMkLst>
          <pc:docMk/>
          <pc:sldMk cId="1532025234" sldId="290"/>
        </pc:sldMkLst>
      </pc:sldChg>
      <pc:sldChg chg="addSp delSp modSp mod setBg">
        <pc:chgData name="Giany Ghattas" userId="36158ec9c7d2b6b5" providerId="LiveId" clId="{31ECC824-1FBF-4F59-96C1-4291A525A9EC}" dt="2024-03-23T13:44:28.855" v="32" actId="20577"/>
        <pc:sldMkLst>
          <pc:docMk/>
          <pc:sldMk cId="909034877" sldId="345"/>
        </pc:sldMkLst>
        <pc:spChg chg="mod">
          <ac:chgData name="Giany Ghattas" userId="36158ec9c7d2b6b5" providerId="LiveId" clId="{31ECC824-1FBF-4F59-96C1-4291A525A9EC}" dt="2024-03-23T13:43:10.239" v="19" actId="14100"/>
          <ac:spMkLst>
            <pc:docMk/>
            <pc:sldMk cId="909034877" sldId="345"/>
            <ac:spMk id="2" creationId="{17A5C3ED-EB85-F374-D8D5-9AB6465FC34F}"/>
          </ac:spMkLst>
        </pc:spChg>
        <pc:spChg chg="del mod">
          <ac:chgData name="Giany Ghattas" userId="36158ec9c7d2b6b5" providerId="LiveId" clId="{31ECC824-1FBF-4F59-96C1-4291A525A9EC}" dt="2024-03-23T13:43:32.176" v="21" actId="478"/>
          <ac:spMkLst>
            <pc:docMk/>
            <pc:sldMk cId="909034877" sldId="345"/>
            <ac:spMk id="3" creationId="{68EE6CBE-6D63-9A26-9480-BB7F0085F1CF}"/>
          </ac:spMkLst>
        </pc:spChg>
        <pc:spChg chg="mod">
          <ac:chgData name="Giany Ghattas" userId="36158ec9c7d2b6b5" providerId="LiveId" clId="{31ECC824-1FBF-4F59-96C1-4291A525A9EC}" dt="2024-03-23T13:42:45.651" v="10" actId="26606"/>
          <ac:spMkLst>
            <pc:docMk/>
            <pc:sldMk cId="909034877" sldId="345"/>
            <ac:spMk id="4" creationId="{55B404F0-3B85-9AF8-0092-6D1DC176C302}"/>
          </ac:spMkLst>
        </pc:spChg>
        <pc:spChg chg="add del mod">
          <ac:chgData name="Giany Ghattas" userId="36158ec9c7d2b6b5" providerId="LiveId" clId="{31ECC824-1FBF-4F59-96C1-4291A525A9EC}" dt="2024-03-23T13:43:55.348" v="22"/>
          <ac:spMkLst>
            <pc:docMk/>
            <pc:sldMk cId="909034877" sldId="345"/>
            <ac:spMk id="7" creationId="{0E466127-0D6B-49B3-70AB-6322F5B341AF}"/>
          </ac:spMkLst>
        </pc:spChg>
        <pc:spChg chg="add mod">
          <ac:chgData name="Giany Ghattas" userId="36158ec9c7d2b6b5" providerId="LiveId" clId="{31ECC824-1FBF-4F59-96C1-4291A525A9EC}" dt="2024-03-23T13:44:28.855" v="32" actId="20577"/>
          <ac:spMkLst>
            <pc:docMk/>
            <pc:sldMk cId="909034877" sldId="345"/>
            <ac:spMk id="8" creationId="{0871721E-3E05-FA0B-5718-504FDED86F7A}"/>
          </ac:spMkLst>
        </pc:spChg>
        <pc:spChg chg="add">
          <ac:chgData name="Giany Ghattas" userId="36158ec9c7d2b6b5" providerId="LiveId" clId="{31ECC824-1FBF-4F59-96C1-4291A525A9EC}" dt="2024-03-23T13:42:45.651" v="10" actId="26606"/>
          <ac:spMkLst>
            <pc:docMk/>
            <pc:sldMk cId="909034877" sldId="345"/>
            <ac:spMk id="10" creationId="{23E547B5-89CF-4EC0-96DE-25771AED0799}"/>
          </ac:spMkLst>
        </pc:spChg>
        <pc:spChg chg="add">
          <ac:chgData name="Giany Ghattas" userId="36158ec9c7d2b6b5" providerId="LiveId" clId="{31ECC824-1FBF-4F59-96C1-4291A525A9EC}" dt="2024-03-23T13:42:45.651" v="10" actId="26606"/>
          <ac:spMkLst>
            <pc:docMk/>
            <pc:sldMk cId="909034877" sldId="345"/>
            <ac:spMk id="12" creationId="{3F0B8CEB-8279-4E5E-A0CE-1FC9F71736F2}"/>
          </ac:spMkLst>
        </pc:spChg>
        <pc:picChg chg="add mod ord">
          <ac:chgData name="Giany Ghattas" userId="36158ec9c7d2b6b5" providerId="LiveId" clId="{31ECC824-1FBF-4F59-96C1-4291A525A9EC}" dt="2024-03-23T13:43:04.701" v="17" actId="14100"/>
          <ac:picMkLst>
            <pc:docMk/>
            <pc:sldMk cId="909034877" sldId="345"/>
            <ac:picMk id="5" creationId="{1CF8D438-17AF-D6DF-7FEC-E6FFA33B8F00}"/>
          </ac:picMkLst>
        </pc:picChg>
      </pc:sldChg>
      <pc:sldChg chg="del">
        <pc:chgData name="Giany Ghattas" userId="36158ec9c7d2b6b5" providerId="LiveId" clId="{31ECC824-1FBF-4F59-96C1-4291A525A9EC}" dt="2024-03-23T13:46:13.284" v="36" actId="2696"/>
        <pc:sldMkLst>
          <pc:docMk/>
          <pc:sldMk cId="3028320331" sldId="346"/>
        </pc:sldMkLst>
      </pc:sldChg>
      <pc:sldChg chg="modSp del mod">
        <pc:chgData name="Giany Ghattas" userId="36158ec9c7d2b6b5" providerId="LiveId" clId="{31ECC824-1FBF-4F59-96C1-4291A525A9EC}" dt="2024-03-23T13:50:31.954" v="64" actId="2696"/>
        <pc:sldMkLst>
          <pc:docMk/>
          <pc:sldMk cId="2294875104" sldId="347"/>
        </pc:sldMkLst>
        <pc:spChg chg="mod">
          <ac:chgData name="Giany Ghattas" userId="36158ec9c7d2b6b5" providerId="LiveId" clId="{31ECC824-1FBF-4F59-96C1-4291A525A9EC}" dt="2024-03-23T13:48:01.199" v="47" actId="21"/>
          <ac:spMkLst>
            <pc:docMk/>
            <pc:sldMk cId="2294875104" sldId="347"/>
            <ac:spMk id="3" creationId="{9210AB3D-DE13-0973-346E-EDDFA41CE021}"/>
          </ac:spMkLst>
        </pc:spChg>
      </pc:sldChg>
      <pc:sldChg chg="modSp del mod">
        <pc:chgData name="Giany Ghattas" userId="36158ec9c7d2b6b5" providerId="LiveId" clId="{31ECC824-1FBF-4F59-96C1-4291A525A9EC}" dt="2024-03-23T13:51:06.625" v="67" actId="2696"/>
        <pc:sldMkLst>
          <pc:docMk/>
          <pc:sldMk cId="3404055195" sldId="348"/>
        </pc:sldMkLst>
        <pc:spChg chg="mod">
          <ac:chgData name="Giany Ghattas" userId="36158ec9c7d2b6b5" providerId="LiveId" clId="{31ECC824-1FBF-4F59-96C1-4291A525A9EC}" dt="2024-03-23T13:49:56.139" v="62" actId="21"/>
          <ac:spMkLst>
            <pc:docMk/>
            <pc:sldMk cId="3404055195" sldId="348"/>
            <ac:spMk id="3" creationId="{9724B914-22FB-FD9D-63F3-3902BA8638B1}"/>
          </ac:spMkLst>
        </pc:spChg>
      </pc:sldChg>
      <pc:sldChg chg="del">
        <pc:chgData name="Giany Ghattas" userId="36158ec9c7d2b6b5" providerId="LiveId" clId="{31ECC824-1FBF-4F59-96C1-4291A525A9EC}" dt="2024-03-23T13:52:44.812" v="71" actId="2696"/>
        <pc:sldMkLst>
          <pc:docMk/>
          <pc:sldMk cId="2873624663" sldId="349"/>
        </pc:sldMkLst>
      </pc:sldChg>
      <pc:sldChg chg="modSp del mod">
        <pc:chgData name="Giany Ghattas" userId="36158ec9c7d2b6b5" providerId="LiveId" clId="{31ECC824-1FBF-4F59-96C1-4291A525A9EC}" dt="2024-03-23T13:54:26.034" v="80" actId="2696"/>
        <pc:sldMkLst>
          <pc:docMk/>
          <pc:sldMk cId="588714811" sldId="350"/>
        </pc:sldMkLst>
        <pc:spChg chg="mod">
          <ac:chgData name="Giany Ghattas" userId="36158ec9c7d2b6b5" providerId="LiveId" clId="{31ECC824-1FBF-4F59-96C1-4291A525A9EC}" dt="2024-03-23T13:54:15.995" v="78" actId="21"/>
          <ac:spMkLst>
            <pc:docMk/>
            <pc:sldMk cId="588714811" sldId="350"/>
            <ac:spMk id="3" creationId="{AE86BADF-27C6-6E08-161E-D3584B074BE8}"/>
          </ac:spMkLst>
        </pc:spChg>
      </pc:sldChg>
      <pc:sldChg chg="addSp delSp modSp mod">
        <pc:chgData name="Giany Ghattas" userId="36158ec9c7d2b6b5" providerId="LiveId" clId="{31ECC824-1FBF-4F59-96C1-4291A525A9EC}" dt="2024-03-23T13:55:05.229" v="87" actId="14100"/>
        <pc:sldMkLst>
          <pc:docMk/>
          <pc:sldMk cId="2014926447" sldId="351"/>
        </pc:sldMkLst>
        <pc:spChg chg="del">
          <ac:chgData name="Giany Ghattas" userId="36158ec9c7d2b6b5" providerId="LiveId" clId="{31ECC824-1FBF-4F59-96C1-4291A525A9EC}" dt="2024-03-23T13:54:52.289" v="83" actId="478"/>
          <ac:spMkLst>
            <pc:docMk/>
            <pc:sldMk cId="2014926447" sldId="351"/>
            <ac:spMk id="2" creationId="{94313F72-24A0-B7F0-53F9-58A1F9C65573}"/>
          </ac:spMkLst>
        </pc:spChg>
        <pc:spChg chg="mod">
          <ac:chgData name="Giany Ghattas" userId="36158ec9c7d2b6b5" providerId="LiveId" clId="{31ECC824-1FBF-4F59-96C1-4291A525A9EC}" dt="2024-03-23T13:55:05.229" v="87" actId="14100"/>
          <ac:spMkLst>
            <pc:docMk/>
            <pc:sldMk cId="2014926447" sldId="351"/>
            <ac:spMk id="3" creationId="{27894A01-975B-D187-5491-2F557AA2AE3F}"/>
          </ac:spMkLst>
        </pc:spChg>
        <pc:picChg chg="add mod">
          <ac:chgData name="Giany Ghattas" userId="36158ec9c7d2b6b5" providerId="LiveId" clId="{31ECC824-1FBF-4F59-96C1-4291A525A9EC}" dt="2024-03-23T13:54:54.621" v="84"/>
          <ac:picMkLst>
            <pc:docMk/>
            <pc:sldMk cId="2014926447" sldId="351"/>
            <ac:picMk id="5" creationId="{4306E7C6-F5AA-36AE-E890-93A5F0486686}"/>
          </ac:picMkLst>
        </pc:picChg>
      </pc:sldChg>
      <pc:sldChg chg="del">
        <pc:chgData name="Giany Ghattas" userId="36158ec9c7d2b6b5" providerId="LiveId" clId="{31ECC824-1FBF-4F59-96C1-4291A525A9EC}" dt="2024-03-23T13:55:18.732" v="88" actId="2696"/>
        <pc:sldMkLst>
          <pc:docMk/>
          <pc:sldMk cId="1151176235" sldId="352"/>
        </pc:sldMkLst>
      </pc:sldChg>
      <pc:sldChg chg="addSp delSp modSp mod setBg">
        <pc:chgData name="Giany Ghattas" userId="36158ec9c7d2b6b5" providerId="LiveId" clId="{31ECC824-1FBF-4F59-96C1-4291A525A9EC}" dt="2024-03-23T13:55:53.448" v="98" actId="27636"/>
        <pc:sldMkLst>
          <pc:docMk/>
          <pc:sldMk cId="851193842" sldId="353"/>
        </pc:sldMkLst>
        <pc:spChg chg="del mod">
          <ac:chgData name="Giany Ghattas" userId="36158ec9c7d2b6b5" providerId="LiveId" clId="{31ECC824-1FBF-4F59-96C1-4291A525A9EC}" dt="2024-03-23T13:55:37.476" v="92" actId="478"/>
          <ac:spMkLst>
            <pc:docMk/>
            <pc:sldMk cId="851193842" sldId="353"/>
            <ac:spMk id="2" creationId="{EE75CE34-AC3D-7D03-5D4A-A16B256FA7D7}"/>
          </ac:spMkLst>
        </pc:spChg>
        <pc:spChg chg="mod">
          <ac:chgData name="Giany Ghattas" userId="36158ec9c7d2b6b5" providerId="LiveId" clId="{31ECC824-1FBF-4F59-96C1-4291A525A9EC}" dt="2024-03-23T13:55:53.448" v="98" actId="27636"/>
          <ac:spMkLst>
            <pc:docMk/>
            <pc:sldMk cId="851193842" sldId="353"/>
            <ac:spMk id="3" creationId="{C7E380B8-7756-14EF-0AB5-89F24144DB6E}"/>
          </ac:spMkLst>
        </pc:spChg>
        <pc:spChg chg="mod">
          <ac:chgData name="Giany Ghattas" userId="36158ec9c7d2b6b5" providerId="LiveId" clId="{31ECC824-1FBF-4F59-96C1-4291A525A9EC}" dt="2024-03-23T13:55:32.342" v="91" actId="26606"/>
          <ac:spMkLst>
            <pc:docMk/>
            <pc:sldMk cId="851193842" sldId="353"/>
            <ac:spMk id="4" creationId="{142CC132-1AAB-C53E-A33A-A8B397544AF8}"/>
          </ac:spMkLst>
        </pc:spChg>
        <pc:spChg chg="add del">
          <ac:chgData name="Giany Ghattas" userId="36158ec9c7d2b6b5" providerId="LiveId" clId="{31ECC824-1FBF-4F59-96C1-4291A525A9EC}" dt="2024-03-23T13:55:32.310" v="90" actId="26606"/>
          <ac:spMkLst>
            <pc:docMk/>
            <pc:sldMk cId="851193842" sldId="353"/>
            <ac:spMk id="10" creationId="{21A75659-5A6F-4F77-9679-678A00B9D8DC}"/>
          </ac:spMkLst>
        </pc:spChg>
        <pc:spChg chg="add del">
          <ac:chgData name="Giany Ghattas" userId="36158ec9c7d2b6b5" providerId="LiveId" clId="{31ECC824-1FBF-4F59-96C1-4291A525A9EC}" dt="2024-03-23T13:55:32.310" v="90" actId="26606"/>
          <ac:spMkLst>
            <pc:docMk/>
            <pc:sldMk cId="851193842" sldId="353"/>
            <ac:spMk id="12" creationId="{E30A3A45-140E-431E-AED0-07EF836310B3}"/>
          </ac:spMkLst>
        </pc:spChg>
        <pc:spChg chg="add del">
          <ac:chgData name="Giany Ghattas" userId="36158ec9c7d2b6b5" providerId="LiveId" clId="{31ECC824-1FBF-4F59-96C1-4291A525A9EC}" dt="2024-03-23T13:55:32.310" v="90" actId="26606"/>
          <ac:spMkLst>
            <pc:docMk/>
            <pc:sldMk cId="851193842" sldId="353"/>
            <ac:spMk id="14" creationId="{55D4142C-5077-457F-A6AD-3FECFDB39685}"/>
          </ac:spMkLst>
        </pc:spChg>
        <pc:spChg chg="add del">
          <ac:chgData name="Giany Ghattas" userId="36158ec9c7d2b6b5" providerId="LiveId" clId="{31ECC824-1FBF-4F59-96C1-4291A525A9EC}" dt="2024-03-23T13:55:32.310" v="90" actId="26606"/>
          <ac:spMkLst>
            <pc:docMk/>
            <pc:sldMk cId="851193842" sldId="353"/>
            <ac:spMk id="16" creationId="{7A5F0580-5EE9-419F-96EE-B6529EF6E7D0}"/>
          </ac:spMkLst>
        </pc:spChg>
        <pc:spChg chg="add">
          <ac:chgData name="Giany Ghattas" userId="36158ec9c7d2b6b5" providerId="LiveId" clId="{31ECC824-1FBF-4F59-96C1-4291A525A9EC}" dt="2024-03-23T13:55:32.342" v="91" actId="26606"/>
          <ac:spMkLst>
            <pc:docMk/>
            <pc:sldMk cId="851193842" sldId="353"/>
            <ac:spMk id="18" creationId="{B210AC1D-4063-4C6E-9528-FA9C4C0C18E6}"/>
          </ac:spMkLst>
        </pc:spChg>
        <pc:spChg chg="add">
          <ac:chgData name="Giany Ghattas" userId="36158ec9c7d2b6b5" providerId="LiveId" clId="{31ECC824-1FBF-4F59-96C1-4291A525A9EC}" dt="2024-03-23T13:55:32.342" v="91" actId="26606"/>
          <ac:spMkLst>
            <pc:docMk/>
            <pc:sldMk cId="851193842" sldId="353"/>
            <ac:spMk id="19" creationId="{02F8C595-E68C-4306-AED8-DC7826A0A506}"/>
          </ac:spMkLst>
        </pc:spChg>
        <pc:picChg chg="add del">
          <ac:chgData name="Giany Ghattas" userId="36158ec9c7d2b6b5" providerId="LiveId" clId="{31ECC824-1FBF-4F59-96C1-4291A525A9EC}" dt="2024-03-23T13:55:32.310" v="90" actId="26606"/>
          <ac:picMkLst>
            <pc:docMk/>
            <pc:sldMk cId="851193842" sldId="353"/>
            <ac:picMk id="6" creationId="{DC4DAE15-6FE7-4EFF-D011-B92C81B199BF}"/>
          </ac:picMkLst>
        </pc:picChg>
        <pc:picChg chg="add">
          <ac:chgData name="Giany Ghattas" userId="36158ec9c7d2b6b5" providerId="LiveId" clId="{31ECC824-1FBF-4F59-96C1-4291A525A9EC}" dt="2024-03-23T13:55:32.342" v="91" actId="26606"/>
          <ac:picMkLst>
            <pc:docMk/>
            <pc:sldMk cId="851193842" sldId="353"/>
            <ac:picMk id="20" creationId="{F99A5313-0C9F-2DF7-1BE5-F234EB080EF7}"/>
          </ac:picMkLst>
        </pc:picChg>
      </pc:sldChg>
      <pc:sldChg chg="del">
        <pc:chgData name="Giany Ghattas" userId="36158ec9c7d2b6b5" providerId="LiveId" clId="{31ECC824-1FBF-4F59-96C1-4291A525A9EC}" dt="2024-03-23T13:56:08.036" v="99" actId="2696"/>
        <pc:sldMkLst>
          <pc:docMk/>
          <pc:sldMk cId="1452968745" sldId="354"/>
        </pc:sldMkLst>
      </pc:sldChg>
      <pc:sldChg chg="addSp modSp mod setBg">
        <pc:chgData name="Giany Ghattas" userId="36158ec9c7d2b6b5" providerId="LiveId" clId="{31ECC824-1FBF-4F59-96C1-4291A525A9EC}" dt="2024-03-23T13:56:49.131" v="111" actId="27636"/>
        <pc:sldMkLst>
          <pc:docMk/>
          <pc:sldMk cId="3654969829" sldId="355"/>
        </pc:sldMkLst>
        <pc:spChg chg="mod">
          <ac:chgData name="Giany Ghattas" userId="36158ec9c7d2b6b5" providerId="LiveId" clId="{31ECC824-1FBF-4F59-96C1-4291A525A9EC}" dt="2024-03-23T13:56:35.076" v="106" actId="122"/>
          <ac:spMkLst>
            <pc:docMk/>
            <pc:sldMk cId="3654969829" sldId="355"/>
            <ac:spMk id="2" creationId="{AFE4FCE6-1D4B-25D3-F78E-0764C263EDF2}"/>
          </ac:spMkLst>
        </pc:spChg>
        <pc:spChg chg="mod">
          <ac:chgData name="Giany Ghattas" userId="36158ec9c7d2b6b5" providerId="LiveId" clId="{31ECC824-1FBF-4F59-96C1-4291A525A9EC}" dt="2024-03-23T13:56:49.131" v="111" actId="27636"/>
          <ac:spMkLst>
            <pc:docMk/>
            <pc:sldMk cId="3654969829" sldId="355"/>
            <ac:spMk id="3" creationId="{E756B53C-FEE9-A362-BE23-9DAC3F52544D}"/>
          </ac:spMkLst>
        </pc:spChg>
        <pc:spChg chg="mod">
          <ac:chgData name="Giany Ghattas" userId="36158ec9c7d2b6b5" providerId="LiveId" clId="{31ECC824-1FBF-4F59-96C1-4291A525A9EC}" dt="2024-03-23T13:56:23.880" v="101" actId="26606"/>
          <ac:spMkLst>
            <pc:docMk/>
            <pc:sldMk cId="3654969829" sldId="355"/>
            <ac:spMk id="4" creationId="{941D549B-ACA6-7C5D-9055-0CC4461FBDBC}"/>
          </ac:spMkLst>
        </pc:spChg>
        <pc:spChg chg="add">
          <ac:chgData name="Giany Ghattas" userId="36158ec9c7d2b6b5" providerId="LiveId" clId="{31ECC824-1FBF-4F59-96C1-4291A525A9EC}" dt="2024-03-23T13:56:23.880" v="101" actId="26606"/>
          <ac:spMkLst>
            <pc:docMk/>
            <pc:sldMk cId="3654969829" sldId="355"/>
            <ac:spMk id="11" creationId="{245A9F99-D9B1-4094-A2E2-B90AC1DB7B9C}"/>
          </ac:spMkLst>
        </pc:spChg>
        <pc:spChg chg="add">
          <ac:chgData name="Giany Ghattas" userId="36158ec9c7d2b6b5" providerId="LiveId" clId="{31ECC824-1FBF-4F59-96C1-4291A525A9EC}" dt="2024-03-23T13:56:23.880" v="101" actId="26606"/>
          <ac:spMkLst>
            <pc:docMk/>
            <pc:sldMk cId="3654969829" sldId="355"/>
            <ac:spMk id="13" creationId="{B7FAF607-473A-4A43-A23D-BBFF5C4117BB}"/>
          </ac:spMkLst>
        </pc:spChg>
        <pc:grpChg chg="add">
          <ac:chgData name="Giany Ghattas" userId="36158ec9c7d2b6b5" providerId="LiveId" clId="{31ECC824-1FBF-4F59-96C1-4291A525A9EC}" dt="2024-03-23T13:56:23.880" v="101" actId="26606"/>
          <ac:grpSpMkLst>
            <pc:docMk/>
            <pc:sldMk cId="3654969829" sldId="355"/>
            <ac:grpSpMk id="15" creationId="{C5F6476F-D303-44D3-B30F-1BA348F0F64A}"/>
          </ac:grpSpMkLst>
        </pc:grpChg>
        <pc:picChg chg="add">
          <ac:chgData name="Giany Ghattas" userId="36158ec9c7d2b6b5" providerId="LiveId" clId="{31ECC824-1FBF-4F59-96C1-4291A525A9EC}" dt="2024-03-23T13:56:23.880" v="101" actId="26606"/>
          <ac:picMkLst>
            <pc:docMk/>
            <pc:sldMk cId="3654969829" sldId="355"/>
            <ac:picMk id="8" creationId="{68DD3587-A8B4-9FD3-13DC-09A3335656DC}"/>
          </ac:picMkLst>
        </pc:picChg>
      </pc:sldChg>
      <pc:sldChg chg="del">
        <pc:chgData name="Giany Ghattas" userId="36158ec9c7d2b6b5" providerId="LiveId" clId="{31ECC824-1FBF-4F59-96C1-4291A525A9EC}" dt="2024-03-23T13:57:02.312" v="112" actId="2696"/>
        <pc:sldMkLst>
          <pc:docMk/>
          <pc:sldMk cId="3429667702" sldId="356"/>
        </pc:sldMkLst>
      </pc:sldChg>
      <pc:sldChg chg="addSp delSp modSp mod setBg">
        <pc:chgData name="Giany Ghattas" userId="36158ec9c7d2b6b5" providerId="LiveId" clId="{31ECC824-1FBF-4F59-96C1-4291A525A9EC}" dt="2024-03-23T13:58:01.812" v="124" actId="26606"/>
        <pc:sldMkLst>
          <pc:docMk/>
          <pc:sldMk cId="1852396868" sldId="357"/>
        </pc:sldMkLst>
        <pc:spChg chg="del">
          <ac:chgData name="Giany Ghattas" userId="36158ec9c7d2b6b5" providerId="LiveId" clId="{31ECC824-1FBF-4F59-96C1-4291A525A9EC}" dt="2024-03-23T13:57:13.804" v="113" actId="478"/>
          <ac:spMkLst>
            <pc:docMk/>
            <pc:sldMk cId="1852396868" sldId="357"/>
            <ac:spMk id="2" creationId="{2033809F-6E93-7D11-BC86-C9E148393E29}"/>
          </ac:spMkLst>
        </pc:spChg>
        <pc:spChg chg="del mod">
          <ac:chgData name="Giany Ghattas" userId="36158ec9c7d2b6b5" providerId="LiveId" clId="{31ECC824-1FBF-4F59-96C1-4291A525A9EC}" dt="2024-03-23T13:57:42.858" v="120" actId="26606"/>
          <ac:spMkLst>
            <pc:docMk/>
            <pc:sldMk cId="1852396868" sldId="357"/>
            <ac:spMk id="3" creationId="{8F546FC4-7259-DAD4-0746-EB6F5461C28F}"/>
          </ac:spMkLst>
        </pc:spChg>
        <pc:spChg chg="mod">
          <ac:chgData name="Giany Ghattas" userId="36158ec9c7d2b6b5" providerId="LiveId" clId="{31ECC824-1FBF-4F59-96C1-4291A525A9EC}" dt="2024-03-23T13:58:01.812" v="124" actId="26606"/>
          <ac:spMkLst>
            <pc:docMk/>
            <pc:sldMk cId="1852396868" sldId="357"/>
            <ac:spMk id="4" creationId="{E69D4CE2-3DC1-2712-5FDE-59F0F6E0A1C8}"/>
          </ac:spMkLst>
        </pc:spChg>
        <pc:spChg chg="add">
          <ac:chgData name="Giany Ghattas" userId="36158ec9c7d2b6b5" providerId="LiveId" clId="{31ECC824-1FBF-4F59-96C1-4291A525A9EC}" dt="2024-03-23T13:58:01.812" v="124" actId="26606"/>
          <ac:spMkLst>
            <pc:docMk/>
            <pc:sldMk cId="1852396868" sldId="357"/>
            <ac:spMk id="11" creationId="{2659FDB4-FCBE-4A89-B46D-43D4FA54464D}"/>
          </ac:spMkLst>
        </pc:spChg>
        <pc:graphicFrameChg chg="add mod ord modGraphic">
          <ac:chgData name="Giany Ghattas" userId="36158ec9c7d2b6b5" providerId="LiveId" clId="{31ECC824-1FBF-4F59-96C1-4291A525A9EC}" dt="2024-03-23T13:58:01.812" v="124" actId="26606"/>
          <ac:graphicFrameMkLst>
            <pc:docMk/>
            <pc:sldMk cId="1852396868" sldId="357"/>
            <ac:graphicFrameMk id="6" creationId="{528B3899-3BAC-35BD-81F1-D7B791B7F3C2}"/>
          </ac:graphicFrameMkLst>
        </pc:graphicFrameChg>
        <pc:cxnChg chg="add">
          <ac:chgData name="Giany Ghattas" userId="36158ec9c7d2b6b5" providerId="LiveId" clId="{31ECC824-1FBF-4F59-96C1-4291A525A9EC}" dt="2024-03-23T13:58:01.812" v="124" actId="26606"/>
          <ac:cxnSpMkLst>
            <pc:docMk/>
            <pc:sldMk cId="1852396868" sldId="357"/>
            <ac:cxnSpMk id="13" creationId="{C8F51B3F-8331-4E4A-AE96-D47B1006EEAD}"/>
          </ac:cxnSpMkLst>
        </pc:cxnChg>
      </pc:sldChg>
      <pc:sldChg chg="addSp delSp modSp mod setBg">
        <pc:chgData name="Giany Ghattas" userId="36158ec9c7d2b6b5" providerId="LiveId" clId="{31ECC824-1FBF-4F59-96C1-4291A525A9EC}" dt="2024-03-23T14:00:20.586" v="147" actId="26606"/>
        <pc:sldMkLst>
          <pc:docMk/>
          <pc:sldMk cId="2873364612" sldId="358"/>
        </pc:sldMkLst>
        <pc:spChg chg="mod">
          <ac:chgData name="Giany Ghattas" userId="36158ec9c7d2b6b5" providerId="LiveId" clId="{31ECC824-1FBF-4F59-96C1-4291A525A9EC}" dt="2024-03-23T14:00:20.586" v="147" actId="26606"/>
          <ac:spMkLst>
            <pc:docMk/>
            <pc:sldMk cId="2873364612" sldId="358"/>
            <ac:spMk id="2" creationId="{A2930D67-04CB-D937-2CF7-5F728967931E}"/>
          </ac:spMkLst>
        </pc:spChg>
        <pc:spChg chg="add del">
          <ac:chgData name="Giany Ghattas" userId="36158ec9c7d2b6b5" providerId="LiveId" clId="{31ECC824-1FBF-4F59-96C1-4291A525A9EC}" dt="2024-03-23T14:00:20.586" v="147" actId="26606"/>
          <ac:spMkLst>
            <pc:docMk/>
            <pc:sldMk cId="2873364612" sldId="358"/>
            <ac:spMk id="3" creationId="{B4FCE6CE-00E3-4923-C023-39E9D74AFCCA}"/>
          </ac:spMkLst>
        </pc:spChg>
        <pc:spChg chg="mod">
          <ac:chgData name="Giany Ghattas" userId="36158ec9c7d2b6b5" providerId="LiveId" clId="{31ECC824-1FBF-4F59-96C1-4291A525A9EC}" dt="2024-03-23T14:00:20.586" v="147" actId="26606"/>
          <ac:spMkLst>
            <pc:docMk/>
            <pc:sldMk cId="2873364612" sldId="358"/>
            <ac:spMk id="4" creationId="{6CF120AF-30F4-D27B-5087-90F4A921C3EE}"/>
          </ac:spMkLst>
        </pc:spChg>
        <pc:spChg chg="add del">
          <ac:chgData name="Giany Ghattas" userId="36158ec9c7d2b6b5" providerId="LiveId" clId="{31ECC824-1FBF-4F59-96C1-4291A525A9EC}" dt="2024-03-23T14:00:20.492" v="146" actId="26606"/>
          <ac:spMkLst>
            <pc:docMk/>
            <pc:sldMk cId="2873364612" sldId="358"/>
            <ac:spMk id="10" creationId="{89A320C9-9735-4D13-8279-C1C674841392}"/>
          </ac:spMkLst>
        </pc:spChg>
        <pc:spChg chg="add del">
          <ac:chgData name="Giany Ghattas" userId="36158ec9c7d2b6b5" providerId="LiveId" clId="{31ECC824-1FBF-4F59-96C1-4291A525A9EC}" dt="2024-03-23T14:00:15.411" v="144" actId="26606"/>
          <ac:spMkLst>
            <pc:docMk/>
            <pc:sldMk cId="2873364612" sldId="358"/>
            <ac:spMk id="11" creationId="{B50AB553-2A96-4A92-96F2-93548E096954}"/>
          </ac:spMkLst>
        </pc:spChg>
        <pc:spChg chg="add del">
          <ac:chgData name="Giany Ghattas" userId="36158ec9c7d2b6b5" providerId="LiveId" clId="{31ECC824-1FBF-4F59-96C1-4291A525A9EC}" dt="2024-03-23T14:00:20.492" v="146" actId="26606"/>
          <ac:spMkLst>
            <pc:docMk/>
            <pc:sldMk cId="2873364612" sldId="358"/>
            <ac:spMk id="12" creationId="{92544CF4-9B52-4A7B-A4B3-88C72729B77D}"/>
          </ac:spMkLst>
        </pc:spChg>
        <pc:spChg chg="add del">
          <ac:chgData name="Giany Ghattas" userId="36158ec9c7d2b6b5" providerId="LiveId" clId="{31ECC824-1FBF-4F59-96C1-4291A525A9EC}" dt="2024-03-23T14:00:20.492" v="146" actId="26606"/>
          <ac:spMkLst>
            <pc:docMk/>
            <pc:sldMk cId="2873364612" sldId="358"/>
            <ac:spMk id="14" creationId="{E75862C5-5C00-4421-BC7B-9B7B86DBC80D}"/>
          </ac:spMkLst>
        </pc:spChg>
        <pc:spChg chg="add del">
          <ac:chgData name="Giany Ghattas" userId="36158ec9c7d2b6b5" providerId="LiveId" clId="{31ECC824-1FBF-4F59-96C1-4291A525A9EC}" dt="2024-03-23T14:00:20.492" v="146" actId="26606"/>
          <ac:spMkLst>
            <pc:docMk/>
            <pc:sldMk cId="2873364612" sldId="358"/>
            <ac:spMk id="16" creationId="{089440EF-9BE9-4AE9-8C28-00B02296CDB6}"/>
          </ac:spMkLst>
        </pc:spChg>
        <pc:spChg chg="add">
          <ac:chgData name="Giany Ghattas" userId="36158ec9c7d2b6b5" providerId="LiveId" clId="{31ECC824-1FBF-4F59-96C1-4291A525A9EC}" dt="2024-03-23T14:00:20.586" v="147" actId="26606"/>
          <ac:spMkLst>
            <pc:docMk/>
            <pc:sldMk cId="2873364612" sldId="358"/>
            <ac:spMk id="18" creationId="{89A320C9-9735-4D13-8279-C1C674841392}"/>
          </ac:spMkLst>
        </pc:spChg>
        <pc:spChg chg="add">
          <ac:chgData name="Giany Ghattas" userId="36158ec9c7d2b6b5" providerId="LiveId" clId="{31ECC824-1FBF-4F59-96C1-4291A525A9EC}" dt="2024-03-23T14:00:20.586" v="147" actId="26606"/>
          <ac:spMkLst>
            <pc:docMk/>
            <pc:sldMk cId="2873364612" sldId="358"/>
            <ac:spMk id="19" creationId="{92544CF4-9B52-4A7B-A4B3-88C72729B77D}"/>
          </ac:spMkLst>
        </pc:spChg>
        <pc:spChg chg="add">
          <ac:chgData name="Giany Ghattas" userId="36158ec9c7d2b6b5" providerId="LiveId" clId="{31ECC824-1FBF-4F59-96C1-4291A525A9EC}" dt="2024-03-23T14:00:20.586" v="147" actId="26606"/>
          <ac:spMkLst>
            <pc:docMk/>
            <pc:sldMk cId="2873364612" sldId="358"/>
            <ac:spMk id="20" creationId="{E75862C5-5C00-4421-BC7B-9B7B86DBC80D}"/>
          </ac:spMkLst>
        </pc:spChg>
        <pc:spChg chg="add">
          <ac:chgData name="Giany Ghattas" userId="36158ec9c7d2b6b5" providerId="LiveId" clId="{31ECC824-1FBF-4F59-96C1-4291A525A9EC}" dt="2024-03-23T14:00:20.586" v="147" actId="26606"/>
          <ac:spMkLst>
            <pc:docMk/>
            <pc:sldMk cId="2873364612" sldId="358"/>
            <ac:spMk id="21" creationId="{089440EF-9BE9-4AE9-8C28-00B02296CDB6}"/>
          </ac:spMkLst>
        </pc:spChg>
        <pc:graphicFrameChg chg="add del">
          <ac:chgData name="Giany Ghattas" userId="36158ec9c7d2b6b5" providerId="LiveId" clId="{31ECC824-1FBF-4F59-96C1-4291A525A9EC}" dt="2024-03-23T14:00:15.411" v="144" actId="26606"/>
          <ac:graphicFrameMkLst>
            <pc:docMk/>
            <pc:sldMk cId="2873364612" sldId="358"/>
            <ac:graphicFrameMk id="6" creationId="{9486703A-DCBE-863E-4343-93EFB5A818EE}"/>
          </ac:graphicFrameMkLst>
        </pc:graphicFrameChg>
        <pc:graphicFrameChg chg="add del">
          <ac:chgData name="Giany Ghattas" userId="36158ec9c7d2b6b5" providerId="LiveId" clId="{31ECC824-1FBF-4F59-96C1-4291A525A9EC}" dt="2024-03-23T14:00:20.492" v="146" actId="26606"/>
          <ac:graphicFrameMkLst>
            <pc:docMk/>
            <pc:sldMk cId="2873364612" sldId="358"/>
            <ac:graphicFrameMk id="13" creationId="{13F6E15D-4C75-384B-8CFC-1244A9B6B05B}"/>
          </ac:graphicFrameMkLst>
        </pc:graphicFrameChg>
        <pc:graphicFrameChg chg="add">
          <ac:chgData name="Giany Ghattas" userId="36158ec9c7d2b6b5" providerId="LiveId" clId="{31ECC824-1FBF-4F59-96C1-4291A525A9EC}" dt="2024-03-23T14:00:20.586" v="147" actId="26606"/>
          <ac:graphicFrameMkLst>
            <pc:docMk/>
            <pc:sldMk cId="2873364612" sldId="358"/>
            <ac:graphicFrameMk id="22" creationId="{762F94B7-06B5-69D7-2FE6-F02EFF54D8F7}"/>
          </ac:graphicFrameMkLst>
        </pc:graphicFrameChg>
        <pc:picChg chg="add del">
          <ac:chgData name="Giany Ghattas" userId="36158ec9c7d2b6b5" providerId="LiveId" clId="{31ECC824-1FBF-4F59-96C1-4291A525A9EC}" dt="2024-03-23T14:00:15.411" v="144" actId="26606"/>
          <ac:picMkLst>
            <pc:docMk/>
            <pc:sldMk cId="2873364612" sldId="358"/>
            <ac:picMk id="7" creationId="{6CB25E1A-4B13-373A-DCDE-C674343664BC}"/>
          </ac:picMkLst>
        </pc:picChg>
      </pc:sldChg>
      <pc:sldChg chg="addSp modSp add mod setBg">
        <pc:chgData name="Giany Ghattas" userId="36158ec9c7d2b6b5" providerId="LiveId" clId="{31ECC824-1FBF-4F59-96C1-4291A525A9EC}" dt="2024-03-23T14:03:13.630" v="174" actId="27636"/>
        <pc:sldMkLst>
          <pc:docMk/>
          <pc:sldMk cId="1776207335" sldId="359"/>
        </pc:sldMkLst>
        <pc:spChg chg="mod">
          <ac:chgData name="Giany Ghattas" userId="36158ec9c7d2b6b5" providerId="LiveId" clId="{31ECC824-1FBF-4F59-96C1-4291A525A9EC}" dt="2024-03-23T14:00:55.588" v="150" actId="26606"/>
          <ac:spMkLst>
            <pc:docMk/>
            <pc:sldMk cId="1776207335" sldId="359"/>
            <ac:spMk id="2" creationId="{AFE4FCE6-1D4B-25D3-F78E-0764C263EDF2}"/>
          </ac:spMkLst>
        </pc:spChg>
        <pc:spChg chg="mod">
          <ac:chgData name="Giany Ghattas" userId="36158ec9c7d2b6b5" providerId="LiveId" clId="{31ECC824-1FBF-4F59-96C1-4291A525A9EC}" dt="2024-03-23T14:03:13.630" v="174" actId="27636"/>
          <ac:spMkLst>
            <pc:docMk/>
            <pc:sldMk cId="1776207335" sldId="359"/>
            <ac:spMk id="3" creationId="{E756B53C-FEE9-A362-BE23-9DAC3F52544D}"/>
          </ac:spMkLst>
        </pc:spChg>
        <pc:spChg chg="mod ord">
          <ac:chgData name="Giany Ghattas" userId="36158ec9c7d2b6b5" providerId="LiveId" clId="{31ECC824-1FBF-4F59-96C1-4291A525A9EC}" dt="2024-03-23T14:00:55.588" v="150" actId="26606"/>
          <ac:spMkLst>
            <pc:docMk/>
            <pc:sldMk cId="1776207335" sldId="359"/>
            <ac:spMk id="4" creationId="{941D549B-ACA6-7C5D-9055-0CC4461FBDBC}"/>
          </ac:spMkLst>
        </pc:spChg>
        <pc:spChg chg="add">
          <ac:chgData name="Giany Ghattas" userId="36158ec9c7d2b6b5" providerId="LiveId" clId="{31ECC824-1FBF-4F59-96C1-4291A525A9EC}" dt="2024-03-23T14:00:55.588" v="150" actId="26606"/>
          <ac:spMkLst>
            <pc:docMk/>
            <pc:sldMk cId="1776207335" sldId="359"/>
            <ac:spMk id="10" creationId="{17BDD930-0E65-490A-9CE5-554C357C4428}"/>
          </ac:spMkLst>
        </pc:spChg>
        <pc:spChg chg="add">
          <ac:chgData name="Giany Ghattas" userId="36158ec9c7d2b6b5" providerId="LiveId" clId="{31ECC824-1FBF-4F59-96C1-4291A525A9EC}" dt="2024-03-23T14:00:55.588" v="150" actId="26606"/>
          <ac:spMkLst>
            <pc:docMk/>
            <pc:sldMk cId="1776207335" sldId="359"/>
            <ac:spMk id="12" creationId="{3A912C67-99A1-4956-8F68-1846C21771E8}"/>
          </ac:spMkLst>
        </pc:spChg>
        <pc:grpChg chg="add">
          <ac:chgData name="Giany Ghattas" userId="36158ec9c7d2b6b5" providerId="LiveId" clId="{31ECC824-1FBF-4F59-96C1-4291A525A9EC}" dt="2024-03-23T14:00:55.588" v="150" actId="26606"/>
          <ac:grpSpMkLst>
            <pc:docMk/>
            <pc:sldMk cId="1776207335" sldId="359"/>
            <ac:grpSpMk id="14" creationId="{569E5994-073E-4708-B3E6-43BFED0CEB4C}"/>
          </ac:grpSpMkLst>
        </pc:grpChg>
        <pc:grpChg chg="add">
          <ac:chgData name="Giany Ghattas" userId="36158ec9c7d2b6b5" providerId="LiveId" clId="{31ECC824-1FBF-4F59-96C1-4291A525A9EC}" dt="2024-03-23T14:00:55.588" v="150" actId="26606"/>
          <ac:grpSpMkLst>
            <pc:docMk/>
            <pc:sldMk cId="1776207335" sldId="359"/>
            <ac:grpSpMk id="20" creationId="{DD81D498-EAA8-40F3-8230-AE4DEDA3830D}"/>
          </ac:grpSpMkLst>
        </pc:grpChg>
        <pc:picChg chg="add mod">
          <ac:chgData name="Giany Ghattas" userId="36158ec9c7d2b6b5" providerId="LiveId" clId="{31ECC824-1FBF-4F59-96C1-4291A525A9EC}" dt="2024-03-23T14:01:06.476" v="152" actId="14100"/>
          <ac:picMkLst>
            <pc:docMk/>
            <pc:sldMk cId="1776207335" sldId="359"/>
            <ac:picMk id="5" creationId="{2E848D08-8E87-B87F-54B0-5ACD6D21FD86}"/>
          </ac:picMkLst>
        </pc:picChg>
      </pc:sldChg>
      <pc:sldChg chg="add del">
        <pc:chgData name="Giany Ghattas" userId="36158ec9c7d2b6b5" providerId="LiveId" clId="{31ECC824-1FBF-4F59-96C1-4291A525A9EC}" dt="2024-03-23T14:04:41.458" v="187" actId="2696"/>
        <pc:sldMkLst>
          <pc:docMk/>
          <pc:sldMk cId="1770378609" sldId="360"/>
        </pc:sldMkLst>
      </pc:sldChg>
      <pc:sldChg chg="modSp add del mod">
        <pc:chgData name="Giany Ghattas" userId="36158ec9c7d2b6b5" providerId="LiveId" clId="{31ECC824-1FBF-4F59-96C1-4291A525A9EC}" dt="2024-03-23T14:04:08.394" v="184" actId="2696"/>
        <pc:sldMkLst>
          <pc:docMk/>
          <pc:sldMk cId="447426472" sldId="361"/>
        </pc:sldMkLst>
        <pc:spChg chg="mod">
          <ac:chgData name="Giany Ghattas" userId="36158ec9c7d2b6b5" providerId="LiveId" clId="{31ECC824-1FBF-4F59-96C1-4291A525A9EC}" dt="2024-03-23T14:04:01.944" v="182" actId="21"/>
          <ac:spMkLst>
            <pc:docMk/>
            <pc:sldMk cId="447426472" sldId="361"/>
            <ac:spMk id="3" creationId="{8F546FC4-7259-DAD4-0746-EB6F5461C28F}"/>
          </ac:spMkLst>
        </pc:spChg>
      </pc:sldChg>
      <pc:sldChg chg="addSp delSp modSp add mod setBg">
        <pc:chgData name="Giany Ghattas" userId="36158ec9c7d2b6b5" providerId="LiveId" clId="{31ECC824-1FBF-4F59-96C1-4291A525A9EC}" dt="2024-03-23T14:07:45.772" v="213" actId="122"/>
        <pc:sldMkLst>
          <pc:docMk/>
          <pc:sldMk cId="699873207" sldId="362"/>
        </pc:sldMkLst>
        <pc:spChg chg="mod">
          <ac:chgData name="Giany Ghattas" userId="36158ec9c7d2b6b5" providerId="LiveId" clId="{31ECC824-1FBF-4F59-96C1-4291A525A9EC}" dt="2024-03-23T14:07:45.772" v="213" actId="122"/>
          <ac:spMkLst>
            <pc:docMk/>
            <pc:sldMk cId="699873207" sldId="362"/>
            <ac:spMk id="2" creationId="{A2930D67-04CB-D937-2CF7-5F728967931E}"/>
          </ac:spMkLst>
        </pc:spChg>
        <pc:spChg chg="del mod">
          <ac:chgData name="Giany Ghattas" userId="36158ec9c7d2b6b5" providerId="LiveId" clId="{31ECC824-1FBF-4F59-96C1-4291A525A9EC}" dt="2024-03-23T14:05:42.230" v="190" actId="26606"/>
          <ac:spMkLst>
            <pc:docMk/>
            <pc:sldMk cId="699873207" sldId="362"/>
            <ac:spMk id="3" creationId="{B4FCE6CE-00E3-4923-C023-39E9D74AFCCA}"/>
          </ac:spMkLst>
        </pc:spChg>
        <pc:spChg chg="mod">
          <ac:chgData name="Giany Ghattas" userId="36158ec9c7d2b6b5" providerId="LiveId" clId="{31ECC824-1FBF-4F59-96C1-4291A525A9EC}" dt="2024-03-23T14:06:44.277" v="205" actId="26606"/>
          <ac:spMkLst>
            <pc:docMk/>
            <pc:sldMk cId="699873207" sldId="362"/>
            <ac:spMk id="4" creationId="{6CF120AF-30F4-D27B-5087-90F4A921C3EE}"/>
          </ac:spMkLst>
        </pc:spChg>
        <pc:spChg chg="add del">
          <ac:chgData name="Giany Ghattas" userId="36158ec9c7d2b6b5" providerId="LiveId" clId="{31ECC824-1FBF-4F59-96C1-4291A525A9EC}" dt="2024-03-23T14:06:27.873" v="196" actId="26606"/>
          <ac:spMkLst>
            <pc:docMk/>
            <pc:sldMk cId="699873207" sldId="362"/>
            <ac:spMk id="11" creationId="{BACC6370-2D7E-4714-9D71-7542949D7D5D}"/>
          </ac:spMkLst>
        </pc:spChg>
        <pc:spChg chg="add del">
          <ac:chgData name="Giany Ghattas" userId="36158ec9c7d2b6b5" providerId="LiveId" clId="{31ECC824-1FBF-4F59-96C1-4291A525A9EC}" dt="2024-03-23T14:06:20.597" v="194" actId="26606"/>
          <ac:spMkLst>
            <pc:docMk/>
            <pc:sldMk cId="699873207" sldId="362"/>
            <ac:spMk id="12" creationId="{B50AB553-2A96-4A92-96F2-93548E096954}"/>
          </ac:spMkLst>
        </pc:spChg>
        <pc:spChg chg="add del">
          <ac:chgData name="Giany Ghattas" userId="36158ec9c7d2b6b5" providerId="LiveId" clId="{31ECC824-1FBF-4F59-96C1-4291A525A9EC}" dt="2024-03-23T14:06:27.873" v="196" actId="26606"/>
          <ac:spMkLst>
            <pc:docMk/>
            <pc:sldMk cId="699873207" sldId="362"/>
            <ac:spMk id="13" creationId="{F68B3F68-107C-434F-AA38-110D5EA91B85}"/>
          </ac:spMkLst>
        </pc:spChg>
        <pc:spChg chg="add del">
          <ac:chgData name="Giany Ghattas" userId="36158ec9c7d2b6b5" providerId="LiveId" clId="{31ECC824-1FBF-4F59-96C1-4291A525A9EC}" dt="2024-03-23T14:06:27.873" v="196" actId="26606"/>
          <ac:spMkLst>
            <pc:docMk/>
            <pc:sldMk cId="699873207" sldId="362"/>
            <ac:spMk id="15" creationId="{AAD0DBB9-1A4B-4391-81D4-CB19F9AB918A}"/>
          </ac:spMkLst>
        </pc:spChg>
        <pc:spChg chg="add del">
          <ac:chgData name="Giany Ghattas" userId="36158ec9c7d2b6b5" providerId="LiveId" clId="{31ECC824-1FBF-4F59-96C1-4291A525A9EC}" dt="2024-03-23T14:06:27.873" v="196" actId="26606"/>
          <ac:spMkLst>
            <pc:docMk/>
            <pc:sldMk cId="699873207" sldId="362"/>
            <ac:spMk id="17" creationId="{063BBA22-50EA-4C4D-BE05-F1CE4E63AA56}"/>
          </ac:spMkLst>
        </pc:spChg>
        <pc:spChg chg="add del">
          <ac:chgData name="Giany Ghattas" userId="36158ec9c7d2b6b5" providerId="LiveId" clId="{31ECC824-1FBF-4F59-96C1-4291A525A9EC}" dt="2024-03-23T14:06:39.151" v="198" actId="26606"/>
          <ac:spMkLst>
            <pc:docMk/>
            <pc:sldMk cId="699873207" sldId="362"/>
            <ac:spMk id="19" creationId="{BC68A55F-7B32-44D8-AEE5-1AF40532656C}"/>
          </ac:spMkLst>
        </pc:spChg>
        <pc:spChg chg="add del">
          <ac:chgData name="Giany Ghattas" userId="36158ec9c7d2b6b5" providerId="LiveId" clId="{31ECC824-1FBF-4F59-96C1-4291A525A9EC}" dt="2024-03-23T14:06:39.151" v="198" actId="26606"/>
          <ac:spMkLst>
            <pc:docMk/>
            <pc:sldMk cId="699873207" sldId="362"/>
            <ac:spMk id="20" creationId="{CD1AAA2C-FBBE-42AA-B869-31D524B7653F}"/>
          </ac:spMkLst>
        </pc:spChg>
        <pc:spChg chg="add del">
          <ac:chgData name="Giany Ghattas" userId="36158ec9c7d2b6b5" providerId="LiveId" clId="{31ECC824-1FBF-4F59-96C1-4291A525A9EC}" dt="2024-03-23T14:06:39.151" v="198" actId="26606"/>
          <ac:spMkLst>
            <pc:docMk/>
            <pc:sldMk cId="699873207" sldId="362"/>
            <ac:spMk id="21" creationId="{5F937BBF-9326-4230-AB1B-F1795E350559}"/>
          </ac:spMkLst>
        </pc:spChg>
        <pc:spChg chg="add del">
          <ac:chgData name="Giany Ghattas" userId="36158ec9c7d2b6b5" providerId="LiveId" clId="{31ECC824-1FBF-4F59-96C1-4291A525A9EC}" dt="2024-03-23T14:06:41.490" v="200" actId="26606"/>
          <ac:spMkLst>
            <pc:docMk/>
            <pc:sldMk cId="699873207" sldId="362"/>
            <ac:spMk id="24" creationId="{257363FD-7E77-4145-9483-331A807ADF0E}"/>
          </ac:spMkLst>
        </pc:spChg>
        <pc:spChg chg="add del">
          <ac:chgData name="Giany Ghattas" userId="36158ec9c7d2b6b5" providerId="LiveId" clId="{31ECC824-1FBF-4F59-96C1-4291A525A9EC}" dt="2024-03-23T14:06:42.834" v="202" actId="26606"/>
          <ac:spMkLst>
            <pc:docMk/>
            <pc:sldMk cId="699873207" sldId="362"/>
            <ac:spMk id="26" creationId="{BACC6370-2D7E-4714-9D71-7542949D7D5D}"/>
          </ac:spMkLst>
        </pc:spChg>
        <pc:spChg chg="add del">
          <ac:chgData name="Giany Ghattas" userId="36158ec9c7d2b6b5" providerId="LiveId" clId="{31ECC824-1FBF-4F59-96C1-4291A525A9EC}" dt="2024-03-23T14:06:42.834" v="202" actId="26606"/>
          <ac:spMkLst>
            <pc:docMk/>
            <pc:sldMk cId="699873207" sldId="362"/>
            <ac:spMk id="27" creationId="{F68B3F68-107C-434F-AA38-110D5EA91B85}"/>
          </ac:spMkLst>
        </pc:spChg>
        <pc:spChg chg="add del">
          <ac:chgData name="Giany Ghattas" userId="36158ec9c7d2b6b5" providerId="LiveId" clId="{31ECC824-1FBF-4F59-96C1-4291A525A9EC}" dt="2024-03-23T14:06:42.834" v="202" actId="26606"/>
          <ac:spMkLst>
            <pc:docMk/>
            <pc:sldMk cId="699873207" sldId="362"/>
            <ac:spMk id="28" creationId="{AAD0DBB9-1A4B-4391-81D4-CB19F9AB918A}"/>
          </ac:spMkLst>
        </pc:spChg>
        <pc:spChg chg="add del">
          <ac:chgData name="Giany Ghattas" userId="36158ec9c7d2b6b5" providerId="LiveId" clId="{31ECC824-1FBF-4F59-96C1-4291A525A9EC}" dt="2024-03-23T14:06:42.834" v="202" actId="26606"/>
          <ac:spMkLst>
            <pc:docMk/>
            <pc:sldMk cId="699873207" sldId="362"/>
            <ac:spMk id="29" creationId="{063BBA22-50EA-4C4D-BE05-F1CE4E63AA56}"/>
          </ac:spMkLst>
        </pc:spChg>
        <pc:spChg chg="add del">
          <ac:chgData name="Giany Ghattas" userId="36158ec9c7d2b6b5" providerId="LiveId" clId="{31ECC824-1FBF-4F59-96C1-4291A525A9EC}" dt="2024-03-23T14:06:44.011" v="204" actId="26606"/>
          <ac:spMkLst>
            <pc:docMk/>
            <pc:sldMk cId="699873207" sldId="362"/>
            <ac:spMk id="31" creationId="{6C4028FD-8BAA-4A19-BFDE-594D991B7552}"/>
          </ac:spMkLst>
        </pc:spChg>
        <pc:spChg chg="add">
          <ac:chgData name="Giany Ghattas" userId="36158ec9c7d2b6b5" providerId="LiveId" clId="{31ECC824-1FBF-4F59-96C1-4291A525A9EC}" dt="2024-03-23T14:06:44.277" v="205" actId="26606"/>
          <ac:spMkLst>
            <pc:docMk/>
            <pc:sldMk cId="699873207" sldId="362"/>
            <ac:spMk id="33" creationId="{1D63C574-BFD2-41A1-A567-B0C3CC7FDD4F}"/>
          </ac:spMkLst>
        </pc:spChg>
        <pc:spChg chg="add">
          <ac:chgData name="Giany Ghattas" userId="36158ec9c7d2b6b5" providerId="LiveId" clId="{31ECC824-1FBF-4F59-96C1-4291A525A9EC}" dt="2024-03-23T14:06:44.277" v="205" actId="26606"/>
          <ac:spMkLst>
            <pc:docMk/>
            <pc:sldMk cId="699873207" sldId="362"/>
            <ac:spMk id="34" creationId="{E2A46BAB-8C31-42B2-90E8-B26DD3E81D37}"/>
          </ac:spMkLst>
        </pc:spChg>
        <pc:grpChg chg="add">
          <ac:chgData name="Giany Ghattas" userId="36158ec9c7d2b6b5" providerId="LiveId" clId="{31ECC824-1FBF-4F59-96C1-4291A525A9EC}" dt="2024-03-23T14:06:44.277" v="205" actId="26606"/>
          <ac:grpSpMkLst>
            <pc:docMk/>
            <pc:sldMk cId="699873207" sldId="362"/>
            <ac:grpSpMk id="35" creationId="{B3F7A3C7-0737-4E57-B30E-8EEFE638B401}"/>
          </ac:grpSpMkLst>
        </pc:grpChg>
        <pc:grpChg chg="add">
          <ac:chgData name="Giany Ghattas" userId="36158ec9c7d2b6b5" providerId="LiveId" clId="{31ECC824-1FBF-4F59-96C1-4291A525A9EC}" dt="2024-03-23T14:06:44.277" v="205" actId="26606"/>
          <ac:grpSpMkLst>
            <pc:docMk/>
            <pc:sldMk cId="699873207" sldId="362"/>
            <ac:grpSpMk id="37" creationId="{43F5E015-E085-4624-B431-B42414448684}"/>
          </ac:grpSpMkLst>
        </pc:grpChg>
        <pc:graphicFrameChg chg="add mod ord modGraphic">
          <ac:chgData name="Giany Ghattas" userId="36158ec9c7d2b6b5" providerId="LiveId" clId="{31ECC824-1FBF-4F59-96C1-4291A525A9EC}" dt="2024-03-23T14:07:34.710" v="212" actId="403"/>
          <ac:graphicFrameMkLst>
            <pc:docMk/>
            <pc:sldMk cId="699873207" sldId="362"/>
            <ac:graphicFrameMk id="6" creationId="{BBA791FB-DB5D-D4E5-8E82-FB2771962916}"/>
          </ac:graphicFrameMkLst>
        </pc:graphicFrameChg>
        <pc:picChg chg="add del">
          <ac:chgData name="Giany Ghattas" userId="36158ec9c7d2b6b5" providerId="LiveId" clId="{31ECC824-1FBF-4F59-96C1-4291A525A9EC}" dt="2024-03-23T14:06:20.597" v="194" actId="26606"/>
          <ac:picMkLst>
            <pc:docMk/>
            <pc:sldMk cId="699873207" sldId="362"/>
            <ac:picMk id="8" creationId="{56BB0434-35B1-938B-C0A7-2B02AD05552F}"/>
          </ac:picMkLst>
        </pc:picChg>
        <pc:picChg chg="add del">
          <ac:chgData name="Giany Ghattas" userId="36158ec9c7d2b6b5" providerId="LiveId" clId="{31ECC824-1FBF-4F59-96C1-4291A525A9EC}" dt="2024-03-23T14:06:41.490" v="200" actId="26606"/>
          <ac:picMkLst>
            <pc:docMk/>
            <pc:sldMk cId="699873207" sldId="362"/>
            <ac:picMk id="23" creationId="{28AF1059-9E5D-C681-CB9D-1241BDFF6103}"/>
          </ac:picMkLst>
        </pc:picChg>
      </pc:sldChg>
      <pc:sldChg chg="addSp modSp add mod setBg">
        <pc:chgData name="Giany Ghattas" userId="36158ec9c7d2b6b5" providerId="LiveId" clId="{31ECC824-1FBF-4F59-96C1-4291A525A9EC}" dt="2024-03-23T14:09:13.373" v="234" actId="14100"/>
        <pc:sldMkLst>
          <pc:docMk/>
          <pc:sldMk cId="1193362513" sldId="363"/>
        </pc:sldMkLst>
        <pc:spChg chg="mod">
          <ac:chgData name="Giany Ghattas" userId="36158ec9c7d2b6b5" providerId="LiveId" clId="{31ECC824-1FBF-4F59-96C1-4291A525A9EC}" dt="2024-03-23T14:08:44.913" v="230" actId="14100"/>
          <ac:spMkLst>
            <pc:docMk/>
            <pc:sldMk cId="1193362513" sldId="363"/>
            <ac:spMk id="2" creationId="{7A930EF4-6F24-4632-3EBB-ACD0BE876106}"/>
          </ac:spMkLst>
        </pc:spChg>
        <pc:spChg chg="mod">
          <ac:chgData name="Giany Ghattas" userId="36158ec9c7d2b6b5" providerId="LiveId" clId="{31ECC824-1FBF-4F59-96C1-4291A525A9EC}" dt="2024-03-23T14:09:13.373" v="234" actId="14100"/>
          <ac:spMkLst>
            <pc:docMk/>
            <pc:sldMk cId="1193362513" sldId="363"/>
            <ac:spMk id="3" creationId="{57C17A55-6570-2177-5348-51E1F2BC9818}"/>
          </ac:spMkLst>
        </pc:spChg>
        <pc:spChg chg="mod">
          <ac:chgData name="Giany Ghattas" userId="36158ec9c7d2b6b5" providerId="LiveId" clId="{31ECC824-1FBF-4F59-96C1-4291A525A9EC}" dt="2024-03-23T14:08:06.258" v="214" actId="26606"/>
          <ac:spMkLst>
            <pc:docMk/>
            <pc:sldMk cId="1193362513" sldId="363"/>
            <ac:spMk id="4" creationId="{51E3B21E-BA71-DF4E-939B-21B666978677}"/>
          </ac:spMkLst>
        </pc:spChg>
        <pc:spChg chg="add">
          <ac:chgData name="Giany Ghattas" userId="36158ec9c7d2b6b5" providerId="LiveId" clId="{31ECC824-1FBF-4F59-96C1-4291A525A9EC}" dt="2024-03-23T14:08:06.258" v="214" actId="26606"/>
          <ac:spMkLst>
            <pc:docMk/>
            <pc:sldMk cId="1193362513" sldId="363"/>
            <ac:spMk id="10" creationId="{3ECBE1F1-D69B-4AFA-ABD5-8E41720EF6DE}"/>
          </ac:spMkLst>
        </pc:spChg>
        <pc:spChg chg="add">
          <ac:chgData name="Giany Ghattas" userId="36158ec9c7d2b6b5" providerId="LiveId" clId="{31ECC824-1FBF-4F59-96C1-4291A525A9EC}" dt="2024-03-23T14:08:06.258" v="214" actId="26606"/>
          <ac:spMkLst>
            <pc:docMk/>
            <pc:sldMk cId="1193362513" sldId="363"/>
            <ac:spMk id="12" creationId="{603A6265-E10C-4B85-9C20-E75FCAF9CC63}"/>
          </ac:spMkLst>
        </pc:spChg>
        <pc:picChg chg="add mod">
          <ac:chgData name="Giany Ghattas" userId="36158ec9c7d2b6b5" providerId="LiveId" clId="{31ECC824-1FBF-4F59-96C1-4291A525A9EC}" dt="2024-03-23T14:09:10.866" v="233" actId="14100"/>
          <ac:picMkLst>
            <pc:docMk/>
            <pc:sldMk cId="1193362513" sldId="363"/>
            <ac:picMk id="6" creationId="{4488A59B-56B7-9394-DCAE-0635D06017E0}"/>
          </ac:picMkLst>
        </pc:picChg>
      </pc:sldChg>
      <pc:sldChg chg="modSp mod ord delDesignElem">
        <pc:chgData name="Giany Ghattas" userId="36158ec9c7d2b6b5" providerId="LiveId" clId="{31ECC824-1FBF-4F59-96C1-4291A525A9EC}" dt="2024-03-23T13:48:05.369" v="48"/>
        <pc:sldMkLst>
          <pc:docMk/>
          <pc:sldMk cId="1281836805" sldId="364"/>
        </pc:sldMkLst>
        <pc:spChg chg="mod">
          <ac:chgData name="Giany Ghattas" userId="36158ec9c7d2b6b5" providerId="LiveId" clId="{31ECC824-1FBF-4F59-96C1-4291A525A9EC}" dt="2024-03-23T13:48:05.369" v="48"/>
          <ac:spMkLst>
            <pc:docMk/>
            <pc:sldMk cId="1281836805" sldId="364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3:47:37.099" v="44"/>
        <pc:sldMkLst>
          <pc:docMk/>
          <pc:sldMk cId="3487330591" sldId="365"/>
        </pc:sldMkLst>
        <pc:spChg chg="mod">
          <ac:chgData name="Giany Ghattas" userId="36158ec9c7d2b6b5" providerId="LiveId" clId="{31ECC824-1FBF-4F59-96C1-4291A525A9EC}" dt="2024-03-23T13:47:37.099" v="44"/>
          <ac:spMkLst>
            <pc:docMk/>
            <pc:sldMk cId="3487330591" sldId="365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3:48:41.796" v="51"/>
        <pc:sldMkLst>
          <pc:docMk/>
          <pc:sldMk cId="1472648900" sldId="366"/>
        </pc:sldMkLst>
        <pc:spChg chg="mod">
          <ac:chgData name="Giany Ghattas" userId="36158ec9c7d2b6b5" providerId="LiveId" clId="{31ECC824-1FBF-4F59-96C1-4291A525A9EC}" dt="2024-03-23T13:48:41.796" v="51"/>
          <ac:spMkLst>
            <pc:docMk/>
            <pc:sldMk cId="1472648900" sldId="366"/>
            <ac:spMk id="3" creationId="{13900DC5-0AB3-5C90-0FA8-B714DDBABB07}"/>
          </ac:spMkLst>
        </pc:spChg>
      </pc:sldChg>
      <pc:sldChg chg="addSp delSp modSp mod">
        <pc:chgData name="Giany Ghattas" userId="36158ec9c7d2b6b5" providerId="LiveId" clId="{31ECC824-1FBF-4F59-96C1-4291A525A9EC}" dt="2024-03-23T13:50:04.706" v="63"/>
        <pc:sldMkLst>
          <pc:docMk/>
          <pc:sldMk cId="429670839" sldId="367"/>
        </pc:sldMkLst>
        <pc:spChg chg="mod">
          <ac:chgData name="Giany Ghattas" userId="36158ec9c7d2b6b5" providerId="LiveId" clId="{31ECC824-1FBF-4F59-96C1-4291A525A9EC}" dt="2024-03-23T13:50:04.706" v="63"/>
          <ac:spMkLst>
            <pc:docMk/>
            <pc:sldMk cId="429670839" sldId="367"/>
            <ac:spMk id="3" creationId="{13900DC5-0AB3-5C90-0FA8-B714DDBABB07}"/>
          </ac:spMkLst>
        </pc:spChg>
        <pc:spChg chg="add del">
          <ac:chgData name="Giany Ghattas" userId="36158ec9c7d2b6b5" providerId="LiveId" clId="{31ECC824-1FBF-4F59-96C1-4291A525A9EC}" dt="2024-03-23T13:49:12.601" v="54" actId="22"/>
          <ac:spMkLst>
            <pc:docMk/>
            <pc:sldMk cId="429670839" sldId="367"/>
            <ac:spMk id="5" creationId="{67257794-D2E3-EEA8-F475-54309D4DABE3}"/>
          </ac:spMkLst>
        </pc:spChg>
      </pc:sldChg>
      <pc:sldChg chg="modSp mod">
        <pc:chgData name="Giany Ghattas" userId="36158ec9c7d2b6b5" providerId="LiveId" clId="{31ECC824-1FBF-4F59-96C1-4291A525A9EC}" dt="2024-03-23T13:50:45.963" v="65"/>
        <pc:sldMkLst>
          <pc:docMk/>
          <pc:sldMk cId="2181543374" sldId="368"/>
        </pc:sldMkLst>
        <pc:spChg chg="mod">
          <ac:chgData name="Giany Ghattas" userId="36158ec9c7d2b6b5" providerId="LiveId" clId="{31ECC824-1FBF-4F59-96C1-4291A525A9EC}" dt="2024-03-23T13:50:45.963" v="65"/>
          <ac:spMkLst>
            <pc:docMk/>
            <pc:sldMk cId="2181543374" sldId="368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3:51:00.314" v="66"/>
        <pc:sldMkLst>
          <pc:docMk/>
          <pc:sldMk cId="4179588963" sldId="369"/>
        </pc:sldMkLst>
        <pc:spChg chg="mod">
          <ac:chgData name="Giany Ghattas" userId="36158ec9c7d2b6b5" providerId="LiveId" clId="{31ECC824-1FBF-4F59-96C1-4291A525A9EC}" dt="2024-03-23T13:51:00.314" v="66"/>
          <ac:spMkLst>
            <pc:docMk/>
            <pc:sldMk cId="4179588963" sldId="369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3:51:29.740" v="69" actId="27636"/>
        <pc:sldMkLst>
          <pc:docMk/>
          <pc:sldMk cId="403300461" sldId="370"/>
        </pc:sldMkLst>
        <pc:spChg chg="mod">
          <ac:chgData name="Giany Ghattas" userId="36158ec9c7d2b6b5" providerId="LiveId" clId="{31ECC824-1FBF-4F59-96C1-4291A525A9EC}" dt="2024-03-23T13:51:29.740" v="69" actId="27636"/>
          <ac:spMkLst>
            <pc:docMk/>
            <pc:sldMk cId="403300461" sldId="370"/>
            <ac:spMk id="3" creationId="{13900DC5-0AB3-5C90-0FA8-B714DDBABB07}"/>
          </ac:spMkLst>
        </pc:spChg>
      </pc:sldChg>
      <pc:sldChg chg="add del">
        <pc:chgData name="Giany Ghattas" userId="36158ec9c7d2b6b5" providerId="LiveId" clId="{31ECC824-1FBF-4F59-96C1-4291A525A9EC}" dt="2024-03-23T13:49:44.072" v="58"/>
        <pc:sldMkLst>
          <pc:docMk/>
          <pc:sldMk cId="1031241965" sldId="370"/>
        </pc:sldMkLst>
      </pc:sldChg>
      <pc:sldChg chg="del">
        <pc:chgData name="Giany Ghattas" userId="36158ec9c7d2b6b5" providerId="LiveId" clId="{31ECC824-1FBF-4F59-96C1-4291A525A9EC}" dt="2024-03-23T13:49:38.848" v="56"/>
        <pc:sldMkLst>
          <pc:docMk/>
          <pc:sldMk cId="4053568945" sldId="370"/>
        </pc:sldMkLst>
      </pc:sldChg>
      <pc:sldChg chg="add del">
        <pc:chgData name="Giany Ghattas" userId="36158ec9c7d2b6b5" providerId="LiveId" clId="{31ECC824-1FBF-4F59-96C1-4291A525A9EC}" dt="2024-03-23T13:49:54.119" v="60"/>
        <pc:sldMkLst>
          <pc:docMk/>
          <pc:sldMk cId="4085527181" sldId="370"/>
        </pc:sldMkLst>
      </pc:sldChg>
      <pc:sldChg chg="modSp mod">
        <pc:chgData name="Giany Ghattas" userId="36158ec9c7d2b6b5" providerId="LiveId" clId="{31ECC824-1FBF-4F59-96C1-4291A525A9EC}" dt="2024-03-23T13:52:10.486" v="70"/>
        <pc:sldMkLst>
          <pc:docMk/>
          <pc:sldMk cId="2428712662" sldId="371"/>
        </pc:sldMkLst>
        <pc:spChg chg="mod">
          <ac:chgData name="Giany Ghattas" userId="36158ec9c7d2b6b5" providerId="LiveId" clId="{31ECC824-1FBF-4F59-96C1-4291A525A9EC}" dt="2024-03-23T13:52:10.486" v="70"/>
          <ac:spMkLst>
            <pc:docMk/>
            <pc:sldMk cId="2428712662" sldId="371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3:53:38.932" v="77"/>
        <pc:sldMkLst>
          <pc:docMk/>
          <pc:sldMk cId="2249538361" sldId="372"/>
        </pc:sldMkLst>
        <pc:spChg chg="mod">
          <ac:chgData name="Giany Ghattas" userId="36158ec9c7d2b6b5" providerId="LiveId" clId="{31ECC824-1FBF-4F59-96C1-4291A525A9EC}" dt="2024-03-23T13:53:38.932" v="77"/>
          <ac:spMkLst>
            <pc:docMk/>
            <pc:sldMk cId="2249538361" sldId="372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3:54:19.235" v="79"/>
        <pc:sldMkLst>
          <pc:docMk/>
          <pc:sldMk cId="260717026" sldId="373"/>
        </pc:sldMkLst>
        <pc:spChg chg="mod">
          <ac:chgData name="Giany Ghattas" userId="36158ec9c7d2b6b5" providerId="LiveId" clId="{31ECC824-1FBF-4F59-96C1-4291A525A9EC}" dt="2024-03-23T13:54:19.235" v="79"/>
          <ac:spMkLst>
            <pc:docMk/>
            <pc:sldMk cId="260717026" sldId="373"/>
            <ac:spMk id="3" creationId="{13900DC5-0AB3-5C90-0FA8-B714DDBABB07}"/>
          </ac:spMkLst>
        </pc:spChg>
      </pc:sldChg>
      <pc:sldChg chg="modSp mod">
        <pc:chgData name="Giany Ghattas" userId="36158ec9c7d2b6b5" providerId="LiveId" clId="{31ECC824-1FBF-4F59-96C1-4291A525A9EC}" dt="2024-03-23T13:53:20.698" v="74" actId="20577"/>
        <pc:sldMkLst>
          <pc:docMk/>
          <pc:sldMk cId="1517070726" sldId="374"/>
        </pc:sldMkLst>
        <pc:spChg chg="mod">
          <ac:chgData name="Giany Ghattas" userId="36158ec9c7d2b6b5" providerId="LiveId" clId="{31ECC824-1FBF-4F59-96C1-4291A525A9EC}" dt="2024-03-23T13:53:20.698" v="74" actId="20577"/>
          <ac:spMkLst>
            <pc:docMk/>
            <pc:sldMk cId="1517070726" sldId="374"/>
            <ac:spMk id="3" creationId="{13900DC5-0AB3-5C90-0FA8-B714DDBABB07}"/>
          </ac:spMkLst>
        </pc:spChg>
      </pc:sldChg>
      <pc:sldChg chg="addSp delSp modSp new mod setBg">
        <pc:chgData name="Giany Ghattas" userId="36158ec9c7d2b6b5" providerId="LiveId" clId="{31ECC824-1FBF-4F59-96C1-4291A525A9EC}" dt="2024-03-23T14:00:06.577" v="142" actId="26606"/>
        <pc:sldMkLst>
          <pc:docMk/>
          <pc:sldMk cId="361770014" sldId="375"/>
        </pc:sldMkLst>
        <pc:spChg chg="del mod">
          <ac:chgData name="Giany Ghattas" userId="36158ec9c7d2b6b5" providerId="LiveId" clId="{31ECC824-1FBF-4F59-96C1-4291A525A9EC}" dt="2024-03-23T13:58:27.080" v="126" actId="478"/>
          <ac:spMkLst>
            <pc:docMk/>
            <pc:sldMk cId="361770014" sldId="375"/>
            <ac:spMk id="2" creationId="{434D7A78-A608-AE9E-5FF4-672BEAA6473A}"/>
          </ac:spMkLst>
        </pc:spChg>
        <pc:spChg chg="del">
          <ac:chgData name="Giany Ghattas" userId="36158ec9c7d2b6b5" providerId="LiveId" clId="{31ECC824-1FBF-4F59-96C1-4291A525A9EC}" dt="2024-03-23T13:58:09.794" v="125" actId="26606"/>
          <ac:spMkLst>
            <pc:docMk/>
            <pc:sldMk cId="361770014" sldId="375"/>
            <ac:spMk id="3" creationId="{1E8CBD02-D608-C098-9267-DF19B92FC2C8}"/>
          </ac:spMkLst>
        </pc:spChg>
        <pc:spChg chg="mod">
          <ac:chgData name="Giany Ghattas" userId="36158ec9c7d2b6b5" providerId="LiveId" clId="{31ECC824-1FBF-4F59-96C1-4291A525A9EC}" dt="2024-03-23T14:00:06.577" v="142" actId="26606"/>
          <ac:spMkLst>
            <pc:docMk/>
            <pc:sldMk cId="361770014" sldId="375"/>
            <ac:spMk id="4" creationId="{3C6442A5-9D35-C73A-7F78-B3C56EEFDA4D}"/>
          </ac:spMkLst>
        </pc:spChg>
        <pc:spChg chg="add del">
          <ac:chgData name="Giany Ghattas" userId="36158ec9c7d2b6b5" providerId="LiveId" clId="{31ECC824-1FBF-4F59-96C1-4291A525A9EC}" dt="2024-03-23T13:58:09.794" v="125" actId="26606"/>
          <ac:spMkLst>
            <pc:docMk/>
            <pc:sldMk cId="361770014" sldId="375"/>
            <ac:spMk id="6" creationId="{E1D99D03-1753-B1FC-8A5B-2A6E251FF761}"/>
          </ac:spMkLst>
        </pc:spChg>
        <pc:spChg chg="add del">
          <ac:chgData name="Giany Ghattas" userId="36158ec9c7d2b6b5" providerId="LiveId" clId="{31ECC824-1FBF-4F59-96C1-4291A525A9EC}" dt="2024-03-23T13:58:59.393" v="129" actId="26606"/>
          <ac:spMkLst>
            <pc:docMk/>
            <pc:sldMk cId="361770014" sldId="375"/>
            <ac:spMk id="12" creationId="{2659FDB4-FCBE-4A89-B46D-43D4FA54464D}"/>
          </ac:spMkLst>
        </pc:spChg>
        <pc:spChg chg="add del">
          <ac:chgData name="Giany Ghattas" userId="36158ec9c7d2b6b5" providerId="LiveId" clId="{31ECC824-1FBF-4F59-96C1-4291A525A9EC}" dt="2024-03-23T13:58:59.393" v="129" actId="26606"/>
          <ac:spMkLst>
            <pc:docMk/>
            <pc:sldMk cId="361770014" sldId="375"/>
            <ac:spMk id="16" creationId="{58BDB0EE-D238-415B-9ED8-62AA6AB2AAD1}"/>
          </ac:spMkLst>
        </pc:spChg>
        <pc:spChg chg="add del">
          <ac:chgData name="Giany Ghattas" userId="36158ec9c7d2b6b5" providerId="LiveId" clId="{31ECC824-1FBF-4F59-96C1-4291A525A9EC}" dt="2024-03-23T13:58:59.393" v="129" actId="26606"/>
          <ac:spMkLst>
            <pc:docMk/>
            <pc:sldMk cId="361770014" sldId="375"/>
            <ac:spMk id="18" creationId="{C5B55FC3-961D-4325-82F1-DE92B0D04E03}"/>
          </ac:spMkLst>
        </pc:spChg>
        <pc:spChg chg="add del">
          <ac:chgData name="Giany Ghattas" userId="36158ec9c7d2b6b5" providerId="LiveId" clId="{31ECC824-1FBF-4F59-96C1-4291A525A9EC}" dt="2024-03-23T13:58:59.393" v="129" actId="26606"/>
          <ac:spMkLst>
            <pc:docMk/>
            <pc:sldMk cId="361770014" sldId="375"/>
            <ac:spMk id="20" creationId="{4C8AB332-D09E-4F28-943C-DABDD4716A3C}"/>
          </ac:spMkLst>
        </pc:spChg>
        <pc:spChg chg="add del">
          <ac:chgData name="Giany Ghattas" userId="36158ec9c7d2b6b5" providerId="LiveId" clId="{31ECC824-1FBF-4F59-96C1-4291A525A9EC}" dt="2024-03-23T14:00:06.577" v="142" actId="26606"/>
          <ac:spMkLst>
            <pc:docMk/>
            <pc:sldMk cId="361770014" sldId="375"/>
            <ac:spMk id="25" creationId="{81D377EB-C9D2-4ED0-86A6-740A297E3EAC}"/>
          </ac:spMkLst>
        </pc:spChg>
        <pc:spChg chg="add del">
          <ac:chgData name="Giany Ghattas" userId="36158ec9c7d2b6b5" providerId="LiveId" clId="{31ECC824-1FBF-4F59-96C1-4291A525A9EC}" dt="2024-03-23T14:00:06.577" v="142" actId="26606"/>
          <ac:spMkLst>
            <pc:docMk/>
            <pc:sldMk cId="361770014" sldId="375"/>
            <ac:spMk id="27" creationId="{066346BE-FDB4-4772-A696-0719490ABD64}"/>
          </ac:spMkLst>
        </pc:spChg>
        <pc:spChg chg="add del">
          <ac:chgData name="Giany Ghattas" userId="36158ec9c7d2b6b5" providerId="LiveId" clId="{31ECC824-1FBF-4F59-96C1-4291A525A9EC}" dt="2024-03-23T14:00:06.577" v="142" actId="26606"/>
          <ac:spMkLst>
            <pc:docMk/>
            <pc:sldMk cId="361770014" sldId="375"/>
            <ac:spMk id="29" creationId="{FB92FFCE-0C90-454E-AA25-D4EE9A6C39C5}"/>
          </ac:spMkLst>
        </pc:spChg>
        <pc:spChg chg="add del">
          <ac:chgData name="Giany Ghattas" userId="36158ec9c7d2b6b5" providerId="LiveId" clId="{31ECC824-1FBF-4F59-96C1-4291A525A9EC}" dt="2024-03-23T14:00:06.577" v="142" actId="26606"/>
          <ac:spMkLst>
            <pc:docMk/>
            <pc:sldMk cId="361770014" sldId="375"/>
            <ac:spMk id="31" creationId="{1D63C574-BFD2-41A1-A567-B0C3CC7FDD4F}"/>
          </ac:spMkLst>
        </pc:spChg>
        <pc:spChg chg="add del">
          <ac:chgData name="Giany Ghattas" userId="36158ec9c7d2b6b5" providerId="LiveId" clId="{31ECC824-1FBF-4F59-96C1-4291A525A9EC}" dt="2024-03-23T14:00:06.577" v="142" actId="26606"/>
          <ac:spMkLst>
            <pc:docMk/>
            <pc:sldMk cId="361770014" sldId="375"/>
            <ac:spMk id="32" creationId="{E2A46BAB-8C31-42B2-90E8-B26DD3E81D37}"/>
          </ac:spMkLst>
        </pc:spChg>
        <pc:spChg chg="add del">
          <ac:chgData name="Giany Ghattas" userId="36158ec9c7d2b6b5" providerId="LiveId" clId="{31ECC824-1FBF-4F59-96C1-4291A525A9EC}" dt="2024-03-23T13:59:56.493" v="140" actId="26606"/>
          <ac:spMkLst>
            <pc:docMk/>
            <pc:sldMk cId="361770014" sldId="375"/>
            <ac:spMk id="34" creationId="{81D377EB-C9D2-4ED0-86A6-740A297E3EAC}"/>
          </ac:spMkLst>
        </pc:spChg>
        <pc:spChg chg="add del">
          <ac:chgData name="Giany Ghattas" userId="36158ec9c7d2b6b5" providerId="LiveId" clId="{31ECC824-1FBF-4F59-96C1-4291A525A9EC}" dt="2024-03-23T13:59:56.493" v="140" actId="26606"/>
          <ac:spMkLst>
            <pc:docMk/>
            <pc:sldMk cId="361770014" sldId="375"/>
            <ac:spMk id="36" creationId="{066346BE-FDB4-4772-A696-0719490ABD64}"/>
          </ac:spMkLst>
        </pc:spChg>
        <pc:spChg chg="add del">
          <ac:chgData name="Giany Ghattas" userId="36158ec9c7d2b6b5" providerId="LiveId" clId="{31ECC824-1FBF-4F59-96C1-4291A525A9EC}" dt="2024-03-23T13:59:56.493" v="140" actId="26606"/>
          <ac:spMkLst>
            <pc:docMk/>
            <pc:sldMk cId="361770014" sldId="375"/>
            <ac:spMk id="38" creationId="{FB92FFCE-0C90-454E-AA25-D4EE9A6C39C5}"/>
          </ac:spMkLst>
        </pc:spChg>
        <pc:grpChg chg="add del">
          <ac:chgData name="Giany Ghattas" userId="36158ec9c7d2b6b5" providerId="LiveId" clId="{31ECC824-1FBF-4F59-96C1-4291A525A9EC}" dt="2024-03-23T14:00:06.577" v="142" actId="26606"/>
          <ac:grpSpMkLst>
            <pc:docMk/>
            <pc:sldMk cId="361770014" sldId="375"/>
            <ac:grpSpMk id="33" creationId="{B3F7A3C7-0737-4E57-B30E-8EEFE638B401}"/>
          </ac:grpSpMkLst>
        </pc:grpChg>
        <pc:grpChg chg="add del">
          <ac:chgData name="Giany Ghattas" userId="36158ec9c7d2b6b5" providerId="LiveId" clId="{31ECC824-1FBF-4F59-96C1-4291A525A9EC}" dt="2024-03-23T14:00:06.577" v="142" actId="26606"/>
          <ac:grpSpMkLst>
            <pc:docMk/>
            <pc:sldMk cId="361770014" sldId="375"/>
            <ac:grpSpMk id="42" creationId="{43F5E015-E085-4624-B431-B42414448684}"/>
          </ac:grpSpMkLst>
        </pc:grpChg>
        <pc:graphicFrameChg chg="add mod modGraphic">
          <ac:chgData name="Giany Ghattas" userId="36158ec9c7d2b6b5" providerId="LiveId" clId="{31ECC824-1FBF-4F59-96C1-4291A525A9EC}" dt="2024-03-23T14:00:06.577" v="142" actId="26606"/>
          <ac:graphicFrameMkLst>
            <pc:docMk/>
            <pc:sldMk cId="361770014" sldId="375"/>
            <ac:graphicFrameMk id="8" creationId="{8DA6EC38-000A-BB5F-5D3A-1587DD2D09AF}"/>
          </ac:graphicFrameMkLst>
        </pc:graphicFrameChg>
        <pc:cxnChg chg="add del">
          <ac:chgData name="Giany Ghattas" userId="36158ec9c7d2b6b5" providerId="LiveId" clId="{31ECC824-1FBF-4F59-96C1-4291A525A9EC}" dt="2024-03-23T13:58:59.393" v="129" actId="26606"/>
          <ac:cxnSpMkLst>
            <pc:docMk/>
            <pc:sldMk cId="361770014" sldId="375"/>
            <ac:cxnSpMk id="14" creationId="{C8F51B3F-8331-4E4A-AE96-D47B1006EEAD}"/>
          </ac:cxnSpMkLst>
        </pc:cxnChg>
      </pc:sldChg>
      <pc:sldChg chg="modSp mod ord delDesignElem">
        <pc:chgData name="Giany Ghattas" userId="36158ec9c7d2b6b5" providerId="LiveId" clId="{31ECC824-1FBF-4F59-96C1-4291A525A9EC}" dt="2024-03-23T14:02:58.666" v="170" actId="14100"/>
        <pc:sldMkLst>
          <pc:docMk/>
          <pc:sldMk cId="1561698637" sldId="376"/>
        </pc:sldMkLst>
        <pc:spChg chg="mod">
          <ac:chgData name="Giany Ghattas" userId="36158ec9c7d2b6b5" providerId="LiveId" clId="{31ECC824-1FBF-4F59-96C1-4291A525A9EC}" dt="2024-03-23T14:02:58.666" v="170" actId="14100"/>
          <ac:spMkLst>
            <pc:docMk/>
            <pc:sldMk cId="1561698637" sldId="376"/>
            <ac:spMk id="3" creationId="{E756B53C-FEE9-A362-BE23-9DAC3F52544D}"/>
          </ac:spMkLst>
        </pc:spChg>
      </pc:sldChg>
      <pc:sldChg chg="modSp mod delDesignElem">
        <pc:chgData name="Giany Ghattas" userId="36158ec9c7d2b6b5" providerId="LiveId" clId="{31ECC824-1FBF-4F59-96C1-4291A525A9EC}" dt="2024-03-23T14:03:41.717" v="180"/>
        <pc:sldMkLst>
          <pc:docMk/>
          <pc:sldMk cId="2147470901" sldId="377"/>
        </pc:sldMkLst>
        <pc:spChg chg="mod">
          <ac:chgData name="Giany Ghattas" userId="36158ec9c7d2b6b5" providerId="LiveId" clId="{31ECC824-1FBF-4F59-96C1-4291A525A9EC}" dt="2024-03-23T14:03:41.717" v="180"/>
          <ac:spMkLst>
            <pc:docMk/>
            <pc:sldMk cId="2147470901" sldId="377"/>
            <ac:spMk id="3" creationId="{E756B53C-FEE9-A362-BE23-9DAC3F52544D}"/>
          </ac:spMkLst>
        </pc:spChg>
      </pc:sldChg>
      <pc:sldChg chg="modSp mod">
        <pc:chgData name="Giany Ghattas" userId="36158ec9c7d2b6b5" providerId="LiveId" clId="{31ECC824-1FBF-4F59-96C1-4291A525A9EC}" dt="2024-03-23T14:04:19.184" v="186" actId="14100"/>
        <pc:sldMkLst>
          <pc:docMk/>
          <pc:sldMk cId="1957173136" sldId="378"/>
        </pc:sldMkLst>
        <pc:spChg chg="mod">
          <ac:chgData name="Giany Ghattas" userId="36158ec9c7d2b6b5" providerId="LiveId" clId="{31ECC824-1FBF-4F59-96C1-4291A525A9EC}" dt="2024-03-23T14:04:19.184" v="186" actId="14100"/>
          <ac:spMkLst>
            <pc:docMk/>
            <pc:sldMk cId="1957173136" sldId="378"/>
            <ac:spMk id="3" creationId="{E756B53C-FEE9-A362-BE23-9DAC3F52544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745CED-934F-4A7A-8631-D52EC171AAA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5D510BF-DF1E-4523-A6F9-55285650A7CC}">
      <dgm:prSet/>
      <dgm:spPr/>
      <dgm:t>
        <a:bodyPr/>
        <a:lstStyle/>
        <a:p>
          <a:r>
            <a:rPr lang="pt-BR" b="0" i="0"/>
            <a:t>Graves problemas na comunicação verbal, </a:t>
          </a:r>
          <a:r>
            <a:rPr lang="pt-BR" b="1" i="0"/>
            <a:t>boa parte deles nunca aprende a falar;</a:t>
          </a:r>
          <a:endParaRPr lang="en-US"/>
        </a:p>
      </dgm:t>
    </dgm:pt>
    <dgm:pt modelId="{65D89A27-73D3-4FBF-B502-A02673307D6F}" type="parTrans" cxnId="{CE47B735-03BA-4F5A-9D50-2E67909F45BB}">
      <dgm:prSet/>
      <dgm:spPr/>
      <dgm:t>
        <a:bodyPr/>
        <a:lstStyle/>
        <a:p>
          <a:endParaRPr lang="en-US"/>
        </a:p>
      </dgm:t>
    </dgm:pt>
    <dgm:pt modelId="{64A796B8-FD5B-4C56-BB27-A72D791787C3}" type="sibTrans" cxnId="{CE47B735-03BA-4F5A-9D50-2E67909F45BB}">
      <dgm:prSet/>
      <dgm:spPr/>
      <dgm:t>
        <a:bodyPr/>
        <a:lstStyle/>
        <a:p>
          <a:endParaRPr lang="en-US"/>
        </a:p>
      </dgm:t>
    </dgm:pt>
    <dgm:pt modelId="{4F704348-CB02-4008-88C4-F503C905246D}">
      <dgm:prSet/>
      <dgm:spPr/>
      <dgm:t>
        <a:bodyPr/>
        <a:lstStyle/>
        <a:p>
          <a:r>
            <a:rPr lang="pt-BR" b="0" i="0" dirty="0"/>
            <a:t>Raramente há uso da fala, mas quando existe ela não tem função de comunicar-se, são palavras ou repetições de músicas e frases fora de contexto, e que não parecem fazer sentido;</a:t>
          </a:r>
          <a:endParaRPr lang="en-US" dirty="0"/>
        </a:p>
      </dgm:t>
    </dgm:pt>
    <dgm:pt modelId="{CC16C4C3-5071-48B5-A9AA-E20A11AFF0C9}" type="parTrans" cxnId="{BA103CF5-A4F2-44AE-8E50-2EE242A43286}">
      <dgm:prSet/>
      <dgm:spPr/>
      <dgm:t>
        <a:bodyPr/>
        <a:lstStyle/>
        <a:p>
          <a:endParaRPr lang="en-US"/>
        </a:p>
      </dgm:t>
    </dgm:pt>
    <dgm:pt modelId="{C08728CF-7DA5-4271-960D-095FA45DCD4A}" type="sibTrans" cxnId="{BA103CF5-A4F2-44AE-8E50-2EE242A43286}">
      <dgm:prSet/>
      <dgm:spPr/>
      <dgm:t>
        <a:bodyPr/>
        <a:lstStyle/>
        <a:p>
          <a:endParaRPr lang="en-US"/>
        </a:p>
      </dgm:t>
    </dgm:pt>
    <dgm:pt modelId="{8383D42E-219E-4D9F-9814-05BC3A093630}">
      <dgm:prSet/>
      <dgm:spPr/>
      <dgm:t>
        <a:bodyPr/>
        <a:lstStyle/>
        <a:p>
          <a:r>
            <a:rPr lang="pt-BR" b="1" i="0"/>
            <a:t>Funcionamento mental ou cognitivo prejudicado,</a:t>
          </a:r>
          <a:r>
            <a:rPr lang="pt-BR" b="0" i="0"/>
            <a:t> parecem não entender o que acontece a sua volta, o que as outras pessoas dizem e não correspondem a interação do outro, parecem estar alheios ao mundo;</a:t>
          </a:r>
          <a:endParaRPr lang="en-US"/>
        </a:p>
      </dgm:t>
    </dgm:pt>
    <dgm:pt modelId="{57B7B8F3-7C28-42A1-9ABB-987584FEAC28}" type="parTrans" cxnId="{72AB0C9B-5C0F-4672-B77B-3C9B67744705}">
      <dgm:prSet/>
      <dgm:spPr/>
      <dgm:t>
        <a:bodyPr/>
        <a:lstStyle/>
        <a:p>
          <a:endParaRPr lang="en-US"/>
        </a:p>
      </dgm:t>
    </dgm:pt>
    <dgm:pt modelId="{7E15C7DD-C938-4992-BB92-1BC1CC53E9E1}" type="sibTrans" cxnId="{72AB0C9B-5C0F-4672-B77B-3C9B67744705}">
      <dgm:prSet/>
      <dgm:spPr/>
      <dgm:t>
        <a:bodyPr/>
        <a:lstStyle/>
        <a:p>
          <a:endParaRPr lang="en-US"/>
        </a:p>
      </dgm:t>
    </dgm:pt>
    <dgm:pt modelId="{350D4524-F18A-4237-8C95-2FD0A229AE01}">
      <dgm:prSet/>
      <dgm:spPr/>
      <dgm:t>
        <a:bodyPr/>
        <a:lstStyle/>
        <a:p>
          <a:r>
            <a:rPr lang="pt-BR" b="0" i="0"/>
            <a:t>Pouco ou nenhum contato visual;</a:t>
          </a:r>
          <a:endParaRPr lang="en-US"/>
        </a:p>
      </dgm:t>
    </dgm:pt>
    <dgm:pt modelId="{352EEBB4-237F-4FCD-8102-ED328B1CC04A}" type="parTrans" cxnId="{4FEB0518-DD47-448A-80D2-72CF86B528C6}">
      <dgm:prSet/>
      <dgm:spPr/>
      <dgm:t>
        <a:bodyPr/>
        <a:lstStyle/>
        <a:p>
          <a:endParaRPr lang="en-US"/>
        </a:p>
      </dgm:t>
    </dgm:pt>
    <dgm:pt modelId="{947759F2-8F18-42A3-9BDD-0EE570B1D070}" type="sibTrans" cxnId="{4FEB0518-DD47-448A-80D2-72CF86B528C6}">
      <dgm:prSet/>
      <dgm:spPr/>
      <dgm:t>
        <a:bodyPr/>
        <a:lstStyle/>
        <a:p>
          <a:endParaRPr lang="en-US"/>
        </a:p>
      </dgm:t>
    </dgm:pt>
    <dgm:pt modelId="{09A36301-1A78-4BA5-97E7-620D6CDF6233}" type="pres">
      <dgm:prSet presAssocID="{D9745CED-934F-4A7A-8631-D52EC171AAA7}" presName="linear" presStyleCnt="0">
        <dgm:presLayoutVars>
          <dgm:animLvl val="lvl"/>
          <dgm:resizeHandles val="exact"/>
        </dgm:presLayoutVars>
      </dgm:prSet>
      <dgm:spPr/>
    </dgm:pt>
    <dgm:pt modelId="{CB099A27-4815-42DE-A75C-E6CF05AE3D39}" type="pres">
      <dgm:prSet presAssocID="{35D510BF-DF1E-4523-A6F9-55285650A7C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7F58889-82B9-45E1-A4FC-742FC641A191}" type="pres">
      <dgm:prSet presAssocID="{64A796B8-FD5B-4C56-BB27-A72D791787C3}" presName="spacer" presStyleCnt="0"/>
      <dgm:spPr/>
    </dgm:pt>
    <dgm:pt modelId="{AF8945C9-278E-4C6A-994D-918940782CEB}" type="pres">
      <dgm:prSet presAssocID="{4F704348-CB02-4008-88C4-F503C905246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247FD3D-7662-4DC4-98A6-50BE835F897A}" type="pres">
      <dgm:prSet presAssocID="{C08728CF-7DA5-4271-960D-095FA45DCD4A}" presName="spacer" presStyleCnt="0"/>
      <dgm:spPr/>
    </dgm:pt>
    <dgm:pt modelId="{07DD64A0-96A2-4C46-89CC-5A1376110EF1}" type="pres">
      <dgm:prSet presAssocID="{8383D42E-219E-4D9F-9814-05BC3A09363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342A2BE-75FF-487C-AB2E-C2E557AF24ED}" type="pres">
      <dgm:prSet presAssocID="{7E15C7DD-C938-4992-BB92-1BC1CC53E9E1}" presName="spacer" presStyleCnt="0"/>
      <dgm:spPr/>
    </dgm:pt>
    <dgm:pt modelId="{32FC8043-A032-493C-A74F-70E2C80A9434}" type="pres">
      <dgm:prSet presAssocID="{350D4524-F18A-4237-8C95-2FD0A229AE0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3159D06-EBF9-4F64-8FCA-3796E610E2E0}" type="presOf" srcId="{350D4524-F18A-4237-8C95-2FD0A229AE01}" destId="{32FC8043-A032-493C-A74F-70E2C80A9434}" srcOrd="0" destOrd="0" presId="urn:microsoft.com/office/officeart/2005/8/layout/vList2"/>
    <dgm:cxn modelId="{4FEB0518-DD47-448A-80D2-72CF86B528C6}" srcId="{D9745CED-934F-4A7A-8631-D52EC171AAA7}" destId="{350D4524-F18A-4237-8C95-2FD0A229AE01}" srcOrd="3" destOrd="0" parTransId="{352EEBB4-237F-4FCD-8102-ED328B1CC04A}" sibTransId="{947759F2-8F18-42A3-9BDD-0EE570B1D070}"/>
    <dgm:cxn modelId="{CE47B735-03BA-4F5A-9D50-2E67909F45BB}" srcId="{D9745CED-934F-4A7A-8631-D52EC171AAA7}" destId="{35D510BF-DF1E-4523-A6F9-55285650A7CC}" srcOrd="0" destOrd="0" parTransId="{65D89A27-73D3-4FBF-B502-A02673307D6F}" sibTransId="{64A796B8-FD5B-4C56-BB27-A72D791787C3}"/>
    <dgm:cxn modelId="{BD56534D-4C96-42D0-849F-A8E15CF2A39F}" type="presOf" srcId="{8383D42E-219E-4D9F-9814-05BC3A093630}" destId="{07DD64A0-96A2-4C46-89CC-5A1376110EF1}" srcOrd="0" destOrd="0" presId="urn:microsoft.com/office/officeart/2005/8/layout/vList2"/>
    <dgm:cxn modelId="{31C9C254-54AD-4FF4-A3F5-6A74B77C54E7}" type="presOf" srcId="{D9745CED-934F-4A7A-8631-D52EC171AAA7}" destId="{09A36301-1A78-4BA5-97E7-620D6CDF6233}" srcOrd="0" destOrd="0" presId="urn:microsoft.com/office/officeart/2005/8/layout/vList2"/>
    <dgm:cxn modelId="{6BBEC184-6880-44A7-A899-34D894D2879A}" type="presOf" srcId="{4F704348-CB02-4008-88C4-F503C905246D}" destId="{AF8945C9-278E-4C6A-994D-918940782CEB}" srcOrd="0" destOrd="0" presId="urn:microsoft.com/office/officeart/2005/8/layout/vList2"/>
    <dgm:cxn modelId="{72AB0C9B-5C0F-4672-B77B-3C9B67744705}" srcId="{D9745CED-934F-4A7A-8631-D52EC171AAA7}" destId="{8383D42E-219E-4D9F-9814-05BC3A093630}" srcOrd="2" destOrd="0" parTransId="{57B7B8F3-7C28-42A1-9ABB-987584FEAC28}" sibTransId="{7E15C7DD-C938-4992-BB92-1BC1CC53E9E1}"/>
    <dgm:cxn modelId="{195A68E5-8DDB-4FA7-B9AE-C5941554A355}" type="presOf" srcId="{35D510BF-DF1E-4523-A6F9-55285650A7CC}" destId="{CB099A27-4815-42DE-A75C-E6CF05AE3D39}" srcOrd="0" destOrd="0" presId="urn:microsoft.com/office/officeart/2005/8/layout/vList2"/>
    <dgm:cxn modelId="{BA103CF5-A4F2-44AE-8E50-2EE242A43286}" srcId="{D9745CED-934F-4A7A-8631-D52EC171AAA7}" destId="{4F704348-CB02-4008-88C4-F503C905246D}" srcOrd="1" destOrd="0" parTransId="{CC16C4C3-5071-48B5-A9AA-E20A11AFF0C9}" sibTransId="{C08728CF-7DA5-4271-960D-095FA45DCD4A}"/>
    <dgm:cxn modelId="{625A35EE-2CA5-46AD-9AD1-9AF87376005C}" type="presParOf" srcId="{09A36301-1A78-4BA5-97E7-620D6CDF6233}" destId="{CB099A27-4815-42DE-A75C-E6CF05AE3D39}" srcOrd="0" destOrd="0" presId="urn:microsoft.com/office/officeart/2005/8/layout/vList2"/>
    <dgm:cxn modelId="{994889C0-79AB-45A7-8D06-28D87FE63DB0}" type="presParOf" srcId="{09A36301-1A78-4BA5-97E7-620D6CDF6233}" destId="{37F58889-82B9-45E1-A4FC-742FC641A191}" srcOrd="1" destOrd="0" presId="urn:microsoft.com/office/officeart/2005/8/layout/vList2"/>
    <dgm:cxn modelId="{32C4F506-4D2B-41CB-BDAD-F96CD3255A79}" type="presParOf" srcId="{09A36301-1A78-4BA5-97E7-620D6CDF6233}" destId="{AF8945C9-278E-4C6A-994D-918940782CEB}" srcOrd="2" destOrd="0" presId="urn:microsoft.com/office/officeart/2005/8/layout/vList2"/>
    <dgm:cxn modelId="{BA18DF12-FB83-4A35-BFB8-9242C4BFD5A9}" type="presParOf" srcId="{09A36301-1A78-4BA5-97E7-620D6CDF6233}" destId="{D247FD3D-7662-4DC4-98A6-50BE835F897A}" srcOrd="3" destOrd="0" presId="urn:microsoft.com/office/officeart/2005/8/layout/vList2"/>
    <dgm:cxn modelId="{5B4A3AA5-3DCC-4B2F-B555-C2160E4E21C5}" type="presParOf" srcId="{09A36301-1A78-4BA5-97E7-620D6CDF6233}" destId="{07DD64A0-96A2-4C46-89CC-5A1376110EF1}" srcOrd="4" destOrd="0" presId="urn:microsoft.com/office/officeart/2005/8/layout/vList2"/>
    <dgm:cxn modelId="{FCDE536D-30F3-45C7-8C5B-254DF34CD92D}" type="presParOf" srcId="{09A36301-1A78-4BA5-97E7-620D6CDF6233}" destId="{5342A2BE-75FF-487C-AB2E-C2E557AF24ED}" srcOrd="5" destOrd="0" presId="urn:microsoft.com/office/officeart/2005/8/layout/vList2"/>
    <dgm:cxn modelId="{0FE3F47D-58F0-49C8-8E8A-4A4691DB8E73}" type="presParOf" srcId="{09A36301-1A78-4BA5-97E7-620D6CDF6233}" destId="{32FC8043-A032-493C-A74F-70E2C80A943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6F4FA2-2998-4B85-87E8-E860C0D272A1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805EF94-FD69-4112-B636-E12EE80EE3F6}">
      <dgm:prSet custT="1"/>
      <dgm:spPr/>
      <dgm:t>
        <a:bodyPr/>
        <a:lstStyle/>
        <a:p>
          <a:r>
            <a:rPr lang="pt-BR" sz="1600" b="0" i="0" dirty="0"/>
            <a:t>Importante comprometimento nas habilidades sociais ou comportamentos sociais inadequados, </a:t>
          </a:r>
          <a:r>
            <a:rPr lang="pt-BR" sz="1600" b="1" i="0" dirty="0"/>
            <a:t>não discriminam bem suas ações e consequências,</a:t>
          </a:r>
          <a:r>
            <a:rPr lang="pt-BR" sz="1600" b="0" i="0" dirty="0"/>
            <a:t> podem tratar seres vivos como objetos, e por isso não podem estar sozinhas, pois são um risco (não intencional) para si próprios (não tem muita noção do perigo), crianças, idosos ou animais de estimação;</a:t>
          </a:r>
          <a:endParaRPr lang="en-US" sz="1600" dirty="0"/>
        </a:p>
      </dgm:t>
    </dgm:pt>
    <dgm:pt modelId="{54674A0C-AB1D-4F92-A9E6-63E982DE6908}" type="parTrans" cxnId="{67BF9321-8220-452B-84DF-130100E19F53}">
      <dgm:prSet/>
      <dgm:spPr/>
      <dgm:t>
        <a:bodyPr/>
        <a:lstStyle/>
        <a:p>
          <a:endParaRPr lang="en-US"/>
        </a:p>
      </dgm:t>
    </dgm:pt>
    <dgm:pt modelId="{E82C3EE5-B151-4254-915F-75E4CA45D7E1}" type="sibTrans" cxnId="{67BF9321-8220-452B-84DF-130100E19F53}">
      <dgm:prSet/>
      <dgm:spPr/>
      <dgm:t>
        <a:bodyPr/>
        <a:lstStyle/>
        <a:p>
          <a:endParaRPr lang="en-US"/>
        </a:p>
      </dgm:t>
    </dgm:pt>
    <dgm:pt modelId="{C51EFAE8-7685-40AF-A357-7CFB7B7288F7}">
      <dgm:prSet custT="1"/>
      <dgm:spPr/>
      <dgm:t>
        <a:bodyPr/>
        <a:lstStyle/>
        <a:p>
          <a:r>
            <a:rPr lang="pt-BR" sz="2000" b="0" i="0"/>
            <a:t>Postura estranha, coordenação motora problemática e estereotipias muito marcadas, como agitar os braços e mãos, girar em torno de si e de outras pessoas, morder objetos, salivar mais que o comum</a:t>
          </a:r>
          <a:r>
            <a:rPr lang="pt-BR" sz="1600" b="0" i="0"/>
            <a:t>;</a:t>
          </a:r>
          <a:endParaRPr lang="en-US" sz="1600" dirty="0"/>
        </a:p>
      </dgm:t>
    </dgm:pt>
    <dgm:pt modelId="{EC282EB5-90C2-4621-AE53-716F54628972}" type="parTrans" cxnId="{AE70BFC3-75C4-4330-9ADD-66EE90F25435}">
      <dgm:prSet/>
      <dgm:spPr/>
      <dgm:t>
        <a:bodyPr/>
        <a:lstStyle/>
        <a:p>
          <a:endParaRPr lang="en-US"/>
        </a:p>
      </dgm:t>
    </dgm:pt>
    <dgm:pt modelId="{C8C135F9-A71C-4EDD-983A-52C32371DBA3}" type="sibTrans" cxnId="{AE70BFC3-75C4-4330-9ADD-66EE90F25435}">
      <dgm:prSet/>
      <dgm:spPr/>
      <dgm:t>
        <a:bodyPr/>
        <a:lstStyle/>
        <a:p>
          <a:endParaRPr lang="en-US"/>
        </a:p>
      </dgm:t>
    </dgm:pt>
    <dgm:pt modelId="{B65EBFD0-8FD6-461D-B79D-FD1DD76F9E8F}">
      <dgm:prSet custT="1"/>
      <dgm:spPr/>
      <dgm:t>
        <a:bodyPr/>
        <a:lstStyle/>
        <a:p>
          <a:r>
            <a:rPr lang="pt-BR" sz="2400" b="0" i="0"/>
            <a:t>Podem demonstrar dificuldade na alimentação, não mastigar corretamente e engasgar-se com uma frequência acima do comum</a:t>
          </a:r>
          <a:r>
            <a:rPr lang="pt-BR" sz="1600" b="0" i="0"/>
            <a:t>.</a:t>
          </a:r>
          <a:endParaRPr lang="en-US" sz="1600" dirty="0"/>
        </a:p>
      </dgm:t>
    </dgm:pt>
    <dgm:pt modelId="{F82B6B42-226A-4B76-B94A-F9CD7C8293B1}" type="parTrans" cxnId="{C9AA2073-E195-4E94-8190-B569535E4BD9}">
      <dgm:prSet/>
      <dgm:spPr/>
      <dgm:t>
        <a:bodyPr/>
        <a:lstStyle/>
        <a:p>
          <a:endParaRPr lang="en-US"/>
        </a:p>
      </dgm:t>
    </dgm:pt>
    <dgm:pt modelId="{A1EA55A6-34A0-4A1C-9386-A38968A9E656}" type="sibTrans" cxnId="{C9AA2073-E195-4E94-8190-B569535E4BD9}">
      <dgm:prSet/>
      <dgm:spPr/>
      <dgm:t>
        <a:bodyPr/>
        <a:lstStyle/>
        <a:p>
          <a:endParaRPr lang="en-US"/>
        </a:p>
      </dgm:t>
    </dgm:pt>
    <dgm:pt modelId="{C9CD730C-52CA-4BDD-AE31-05292BB50951}" type="pres">
      <dgm:prSet presAssocID="{F06F4FA2-2998-4B85-87E8-E860C0D272A1}" presName="Name0" presStyleCnt="0">
        <dgm:presLayoutVars>
          <dgm:dir/>
          <dgm:resizeHandles val="exact"/>
        </dgm:presLayoutVars>
      </dgm:prSet>
      <dgm:spPr/>
    </dgm:pt>
    <dgm:pt modelId="{8F5E00E6-A7DB-423E-8CF0-643A5EC4D0BB}" type="pres">
      <dgm:prSet presAssocID="{F805EF94-FD69-4112-B636-E12EE80EE3F6}" presName="node" presStyleLbl="node1" presStyleIdx="0" presStyleCnt="3">
        <dgm:presLayoutVars>
          <dgm:bulletEnabled val="1"/>
        </dgm:presLayoutVars>
      </dgm:prSet>
      <dgm:spPr/>
    </dgm:pt>
    <dgm:pt modelId="{1540EC31-1892-4932-8F20-339E624CBE85}" type="pres">
      <dgm:prSet presAssocID="{E82C3EE5-B151-4254-915F-75E4CA45D7E1}" presName="sibTrans" presStyleLbl="sibTrans2D1" presStyleIdx="0" presStyleCnt="2"/>
      <dgm:spPr/>
    </dgm:pt>
    <dgm:pt modelId="{B88A264D-F6C9-4150-88DE-13B1B9191F94}" type="pres">
      <dgm:prSet presAssocID="{E82C3EE5-B151-4254-915F-75E4CA45D7E1}" presName="connectorText" presStyleLbl="sibTrans2D1" presStyleIdx="0" presStyleCnt="2"/>
      <dgm:spPr/>
    </dgm:pt>
    <dgm:pt modelId="{A975E19B-940D-44B6-95D1-470DD5F46D38}" type="pres">
      <dgm:prSet presAssocID="{C51EFAE8-7685-40AF-A357-7CFB7B7288F7}" presName="node" presStyleLbl="node1" presStyleIdx="1" presStyleCnt="3">
        <dgm:presLayoutVars>
          <dgm:bulletEnabled val="1"/>
        </dgm:presLayoutVars>
      </dgm:prSet>
      <dgm:spPr/>
    </dgm:pt>
    <dgm:pt modelId="{DA708B5F-2036-48D3-B43E-25B9A9054627}" type="pres">
      <dgm:prSet presAssocID="{C8C135F9-A71C-4EDD-983A-52C32371DBA3}" presName="sibTrans" presStyleLbl="sibTrans2D1" presStyleIdx="1" presStyleCnt="2"/>
      <dgm:spPr/>
    </dgm:pt>
    <dgm:pt modelId="{FC24FE4A-7E63-4843-8DAF-81B044212F72}" type="pres">
      <dgm:prSet presAssocID="{C8C135F9-A71C-4EDD-983A-52C32371DBA3}" presName="connectorText" presStyleLbl="sibTrans2D1" presStyleIdx="1" presStyleCnt="2"/>
      <dgm:spPr/>
    </dgm:pt>
    <dgm:pt modelId="{12865F87-5CEB-458E-B163-629E326DEB9A}" type="pres">
      <dgm:prSet presAssocID="{B65EBFD0-8FD6-461D-B79D-FD1DD76F9E8F}" presName="node" presStyleLbl="node1" presStyleIdx="2" presStyleCnt="3">
        <dgm:presLayoutVars>
          <dgm:bulletEnabled val="1"/>
        </dgm:presLayoutVars>
      </dgm:prSet>
      <dgm:spPr/>
    </dgm:pt>
  </dgm:ptLst>
  <dgm:cxnLst>
    <dgm:cxn modelId="{AA827114-178A-4146-849F-CB2D259EECB3}" type="presOf" srcId="{F06F4FA2-2998-4B85-87E8-E860C0D272A1}" destId="{C9CD730C-52CA-4BDD-AE31-05292BB50951}" srcOrd="0" destOrd="0" presId="urn:microsoft.com/office/officeart/2005/8/layout/process1"/>
    <dgm:cxn modelId="{67BF9321-8220-452B-84DF-130100E19F53}" srcId="{F06F4FA2-2998-4B85-87E8-E860C0D272A1}" destId="{F805EF94-FD69-4112-B636-E12EE80EE3F6}" srcOrd="0" destOrd="0" parTransId="{54674A0C-AB1D-4F92-A9E6-63E982DE6908}" sibTransId="{E82C3EE5-B151-4254-915F-75E4CA45D7E1}"/>
    <dgm:cxn modelId="{C9AA2073-E195-4E94-8190-B569535E4BD9}" srcId="{F06F4FA2-2998-4B85-87E8-E860C0D272A1}" destId="{B65EBFD0-8FD6-461D-B79D-FD1DD76F9E8F}" srcOrd="2" destOrd="0" parTransId="{F82B6B42-226A-4B76-B94A-F9CD7C8293B1}" sibTransId="{A1EA55A6-34A0-4A1C-9386-A38968A9E656}"/>
    <dgm:cxn modelId="{83876358-6EAD-4D4E-96BB-F0E22813045E}" type="presOf" srcId="{E82C3EE5-B151-4254-915F-75E4CA45D7E1}" destId="{B88A264D-F6C9-4150-88DE-13B1B9191F94}" srcOrd="1" destOrd="0" presId="urn:microsoft.com/office/officeart/2005/8/layout/process1"/>
    <dgm:cxn modelId="{EA2FBE9E-259E-4109-9D89-195EE17C7AD1}" type="presOf" srcId="{E82C3EE5-B151-4254-915F-75E4CA45D7E1}" destId="{1540EC31-1892-4932-8F20-339E624CBE85}" srcOrd="0" destOrd="0" presId="urn:microsoft.com/office/officeart/2005/8/layout/process1"/>
    <dgm:cxn modelId="{AE70BFC3-75C4-4330-9ADD-66EE90F25435}" srcId="{F06F4FA2-2998-4B85-87E8-E860C0D272A1}" destId="{C51EFAE8-7685-40AF-A357-7CFB7B7288F7}" srcOrd="1" destOrd="0" parTransId="{EC282EB5-90C2-4621-AE53-716F54628972}" sibTransId="{C8C135F9-A71C-4EDD-983A-52C32371DBA3}"/>
    <dgm:cxn modelId="{A508C3C6-0D79-479C-ACD9-FA7ED02EF089}" type="presOf" srcId="{F805EF94-FD69-4112-B636-E12EE80EE3F6}" destId="{8F5E00E6-A7DB-423E-8CF0-643A5EC4D0BB}" srcOrd="0" destOrd="0" presId="urn:microsoft.com/office/officeart/2005/8/layout/process1"/>
    <dgm:cxn modelId="{4B46BCDF-93F7-482D-BC60-E7984EDF903C}" type="presOf" srcId="{C8C135F9-A71C-4EDD-983A-52C32371DBA3}" destId="{DA708B5F-2036-48D3-B43E-25B9A9054627}" srcOrd="0" destOrd="0" presId="urn:microsoft.com/office/officeart/2005/8/layout/process1"/>
    <dgm:cxn modelId="{0D48F6E1-9877-4F80-AF7D-15AF47D614CC}" type="presOf" srcId="{B65EBFD0-8FD6-461D-B79D-FD1DD76F9E8F}" destId="{12865F87-5CEB-458E-B163-629E326DEB9A}" srcOrd="0" destOrd="0" presId="urn:microsoft.com/office/officeart/2005/8/layout/process1"/>
    <dgm:cxn modelId="{4D478EEE-2282-49A3-A970-071A8222A2BC}" type="presOf" srcId="{C8C135F9-A71C-4EDD-983A-52C32371DBA3}" destId="{FC24FE4A-7E63-4843-8DAF-81B044212F72}" srcOrd="1" destOrd="0" presId="urn:microsoft.com/office/officeart/2005/8/layout/process1"/>
    <dgm:cxn modelId="{A1B726FD-E042-40CA-A417-1A5CF37A4DAB}" type="presOf" srcId="{C51EFAE8-7685-40AF-A357-7CFB7B7288F7}" destId="{A975E19B-940D-44B6-95D1-470DD5F46D38}" srcOrd="0" destOrd="0" presId="urn:microsoft.com/office/officeart/2005/8/layout/process1"/>
    <dgm:cxn modelId="{AA9951DE-09E4-440E-B623-FF6B1FF7F3F8}" type="presParOf" srcId="{C9CD730C-52CA-4BDD-AE31-05292BB50951}" destId="{8F5E00E6-A7DB-423E-8CF0-643A5EC4D0BB}" srcOrd="0" destOrd="0" presId="urn:microsoft.com/office/officeart/2005/8/layout/process1"/>
    <dgm:cxn modelId="{C795E22D-5C2C-484A-8611-990DF068390E}" type="presParOf" srcId="{C9CD730C-52CA-4BDD-AE31-05292BB50951}" destId="{1540EC31-1892-4932-8F20-339E624CBE85}" srcOrd="1" destOrd="0" presId="urn:microsoft.com/office/officeart/2005/8/layout/process1"/>
    <dgm:cxn modelId="{D06C552C-FC46-4F28-985E-BF10F3024AA7}" type="presParOf" srcId="{1540EC31-1892-4932-8F20-339E624CBE85}" destId="{B88A264D-F6C9-4150-88DE-13B1B9191F94}" srcOrd="0" destOrd="0" presId="urn:microsoft.com/office/officeart/2005/8/layout/process1"/>
    <dgm:cxn modelId="{A286B38B-2995-46C9-82B9-4128A72AE153}" type="presParOf" srcId="{C9CD730C-52CA-4BDD-AE31-05292BB50951}" destId="{A975E19B-940D-44B6-95D1-470DD5F46D38}" srcOrd="2" destOrd="0" presId="urn:microsoft.com/office/officeart/2005/8/layout/process1"/>
    <dgm:cxn modelId="{F638F0C9-5411-4F37-A1CB-D4C06DDA32C2}" type="presParOf" srcId="{C9CD730C-52CA-4BDD-AE31-05292BB50951}" destId="{DA708B5F-2036-48D3-B43E-25B9A9054627}" srcOrd="3" destOrd="0" presId="urn:microsoft.com/office/officeart/2005/8/layout/process1"/>
    <dgm:cxn modelId="{1025C737-09AD-48D9-A1F0-48E9F95901C1}" type="presParOf" srcId="{DA708B5F-2036-48D3-B43E-25B9A9054627}" destId="{FC24FE4A-7E63-4843-8DAF-81B044212F72}" srcOrd="0" destOrd="0" presId="urn:microsoft.com/office/officeart/2005/8/layout/process1"/>
    <dgm:cxn modelId="{14D865CA-352E-4091-B9E5-1131E6AD6F05}" type="presParOf" srcId="{C9CD730C-52CA-4BDD-AE31-05292BB50951}" destId="{12865F87-5CEB-458E-B163-629E326DEB9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9AA400-4856-4506-A580-BDD4CA695F23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C0A25BD-D884-4AC3-AEBA-CB9C2417E4B7}">
      <dgm:prSet/>
      <dgm:spPr/>
      <dgm:t>
        <a:bodyPr/>
        <a:lstStyle/>
        <a:p>
          <a:r>
            <a:rPr lang="pt-BR" b="0" i="0"/>
            <a:t>Pessoas com autismo de </a:t>
          </a:r>
          <a:r>
            <a:rPr lang="pt-BR" b="1" i="0"/>
            <a:t>nível 2</a:t>
          </a:r>
          <a:r>
            <a:rPr lang="pt-BR" b="0" i="0"/>
            <a:t> </a:t>
          </a:r>
          <a:r>
            <a:rPr lang="pt-BR" b="1" i="0"/>
            <a:t>têm funcionamento moderado</a:t>
          </a:r>
          <a:r>
            <a:rPr lang="pt-BR" b="0" i="0"/>
            <a:t>, precisam de alguma assistência, mas podem ter algum grau de independência. Os sintomas mais comuns incluem: </a:t>
          </a:r>
          <a:r>
            <a:rPr lang="pt-BR" b="0" i="0" baseline="30000"/>
            <a:t>10</a:t>
          </a:r>
          <a:endParaRPr lang="en-US"/>
        </a:p>
      </dgm:t>
    </dgm:pt>
    <dgm:pt modelId="{985D7DF6-5DE6-4956-A1A6-703ACF364382}" type="parTrans" cxnId="{A8F7F4BD-15A3-4A38-ACEB-532D0C282B97}">
      <dgm:prSet/>
      <dgm:spPr/>
      <dgm:t>
        <a:bodyPr/>
        <a:lstStyle/>
        <a:p>
          <a:endParaRPr lang="en-US"/>
        </a:p>
      </dgm:t>
    </dgm:pt>
    <dgm:pt modelId="{49EB59BE-B615-47FB-9B69-4BA31483B637}" type="sibTrans" cxnId="{A8F7F4BD-15A3-4A38-ACEB-532D0C282B97}">
      <dgm:prSet/>
      <dgm:spPr/>
      <dgm:t>
        <a:bodyPr/>
        <a:lstStyle/>
        <a:p>
          <a:endParaRPr lang="en-US"/>
        </a:p>
      </dgm:t>
    </dgm:pt>
    <dgm:pt modelId="{D165C356-D9FB-4105-81DB-0523E9706690}">
      <dgm:prSet/>
      <dgm:spPr/>
      <dgm:t>
        <a:bodyPr/>
        <a:lstStyle/>
        <a:p>
          <a:r>
            <a:rPr lang="pt-BR" b="0" i="0"/>
            <a:t>Dificuldade na comunicação verbal: conversas “estranhas” e simplificadas, uso de linguagem repetitiva;</a:t>
          </a:r>
          <a:endParaRPr lang="en-US"/>
        </a:p>
      </dgm:t>
    </dgm:pt>
    <dgm:pt modelId="{28E0A9DF-DD64-4666-8EED-8CF80553D097}" type="parTrans" cxnId="{50B79FA0-217C-46FE-92B5-13CE607B9834}">
      <dgm:prSet/>
      <dgm:spPr/>
      <dgm:t>
        <a:bodyPr/>
        <a:lstStyle/>
        <a:p>
          <a:endParaRPr lang="en-US"/>
        </a:p>
      </dgm:t>
    </dgm:pt>
    <dgm:pt modelId="{A529C807-CFAA-4DD9-8868-4D13F1DCCCF2}" type="sibTrans" cxnId="{50B79FA0-217C-46FE-92B5-13CE607B9834}">
      <dgm:prSet/>
      <dgm:spPr/>
      <dgm:t>
        <a:bodyPr/>
        <a:lstStyle/>
        <a:p>
          <a:endParaRPr lang="en-US"/>
        </a:p>
      </dgm:t>
    </dgm:pt>
    <dgm:pt modelId="{E00CD27E-4DC9-4D5D-A5E2-01C77B9AC5DD}">
      <dgm:prSet/>
      <dgm:spPr/>
      <dgm:t>
        <a:bodyPr/>
        <a:lstStyle/>
        <a:p>
          <a:r>
            <a:rPr lang="pt-BR" b="0" i="0"/>
            <a:t>Funcionamento mental normal ou abaixo do normal;</a:t>
          </a:r>
          <a:endParaRPr lang="en-US"/>
        </a:p>
      </dgm:t>
    </dgm:pt>
    <dgm:pt modelId="{92A158FF-7724-49F4-AA72-2AB82C17405D}" type="parTrans" cxnId="{A93A498F-4023-4CD8-89B9-8FFEB3DDBD6A}">
      <dgm:prSet/>
      <dgm:spPr/>
      <dgm:t>
        <a:bodyPr/>
        <a:lstStyle/>
        <a:p>
          <a:endParaRPr lang="en-US"/>
        </a:p>
      </dgm:t>
    </dgm:pt>
    <dgm:pt modelId="{C1DAFB48-29EA-44AA-B6DD-0B11EBD8623B}" type="sibTrans" cxnId="{A93A498F-4023-4CD8-89B9-8FFEB3DDBD6A}">
      <dgm:prSet/>
      <dgm:spPr/>
      <dgm:t>
        <a:bodyPr/>
        <a:lstStyle/>
        <a:p>
          <a:endParaRPr lang="en-US"/>
        </a:p>
      </dgm:t>
    </dgm:pt>
    <dgm:pt modelId="{16DFE8DD-59A2-40EC-BF95-6890C287DB9A}">
      <dgm:prSet/>
      <dgm:spPr/>
      <dgm:t>
        <a:bodyPr/>
        <a:lstStyle/>
        <a:p>
          <a:r>
            <a:rPr lang="pt-BR" b="0" i="0"/>
            <a:t>Pouco contato visual;</a:t>
          </a:r>
          <a:endParaRPr lang="en-US"/>
        </a:p>
      </dgm:t>
    </dgm:pt>
    <dgm:pt modelId="{9E26B8AB-3CD9-4192-A1B6-4504453293B0}" type="parTrans" cxnId="{F20C7CD4-004C-4AFF-8509-D6CF15DEF9B8}">
      <dgm:prSet/>
      <dgm:spPr/>
      <dgm:t>
        <a:bodyPr/>
        <a:lstStyle/>
        <a:p>
          <a:endParaRPr lang="en-US"/>
        </a:p>
      </dgm:t>
    </dgm:pt>
    <dgm:pt modelId="{7CEDD6D8-9F75-485E-BF8E-741FD44BBA20}" type="sibTrans" cxnId="{F20C7CD4-004C-4AFF-8509-D6CF15DEF9B8}">
      <dgm:prSet/>
      <dgm:spPr/>
      <dgm:t>
        <a:bodyPr/>
        <a:lstStyle/>
        <a:p>
          <a:endParaRPr lang="en-US"/>
        </a:p>
      </dgm:t>
    </dgm:pt>
    <dgm:pt modelId="{BD5FA043-5D64-4E38-BCF2-B28392DD464A}">
      <dgm:prSet/>
      <dgm:spPr/>
      <dgm:t>
        <a:bodyPr/>
        <a:lstStyle/>
        <a:p>
          <a:r>
            <a:rPr lang="pt-BR" b="0" i="0"/>
            <a:t>Alguns </a:t>
          </a:r>
          <a:r>
            <a:rPr lang="pt-BR" b="1" i="0"/>
            <a:t>problemas comportamentais como andar na ponta dos pés ou girar</a:t>
          </a:r>
          <a:r>
            <a:rPr lang="pt-BR" b="0" i="0"/>
            <a:t> em torno de si ou de outros;</a:t>
          </a:r>
          <a:endParaRPr lang="en-US"/>
        </a:p>
      </dgm:t>
    </dgm:pt>
    <dgm:pt modelId="{95ABF918-C54D-4ADB-AE5B-788EB30AEADD}" type="parTrans" cxnId="{F2739FDD-9B3C-4F4C-AF14-63250D1BFCA9}">
      <dgm:prSet/>
      <dgm:spPr/>
      <dgm:t>
        <a:bodyPr/>
        <a:lstStyle/>
        <a:p>
          <a:endParaRPr lang="en-US"/>
        </a:p>
      </dgm:t>
    </dgm:pt>
    <dgm:pt modelId="{127AA1B3-4499-4DEA-AC57-5B6A4C5DA03E}" type="sibTrans" cxnId="{F2739FDD-9B3C-4F4C-AF14-63250D1BFCA9}">
      <dgm:prSet/>
      <dgm:spPr/>
      <dgm:t>
        <a:bodyPr/>
        <a:lstStyle/>
        <a:p>
          <a:endParaRPr lang="en-US"/>
        </a:p>
      </dgm:t>
    </dgm:pt>
    <dgm:pt modelId="{5470E98C-A9A2-48FA-A360-FB18422C5F34}">
      <dgm:prSet/>
      <dgm:spPr/>
      <dgm:t>
        <a:bodyPr/>
        <a:lstStyle/>
        <a:p>
          <a:r>
            <a:rPr lang="pt-BR" b="0" i="0"/>
            <a:t>Interesse muito específico por um único assunto;</a:t>
          </a:r>
          <a:endParaRPr lang="en-US"/>
        </a:p>
      </dgm:t>
    </dgm:pt>
    <dgm:pt modelId="{FEC88AD7-2245-462C-8B62-E25399AC62EA}" type="parTrans" cxnId="{C2205A7B-BBF7-4E66-A52E-C7FB86D43D96}">
      <dgm:prSet/>
      <dgm:spPr/>
      <dgm:t>
        <a:bodyPr/>
        <a:lstStyle/>
        <a:p>
          <a:endParaRPr lang="en-US"/>
        </a:p>
      </dgm:t>
    </dgm:pt>
    <dgm:pt modelId="{02155427-881E-442B-BB52-30428C665B70}" type="sibTrans" cxnId="{C2205A7B-BBF7-4E66-A52E-C7FB86D43D96}">
      <dgm:prSet/>
      <dgm:spPr/>
      <dgm:t>
        <a:bodyPr/>
        <a:lstStyle/>
        <a:p>
          <a:endParaRPr lang="en-US"/>
        </a:p>
      </dgm:t>
    </dgm:pt>
    <dgm:pt modelId="{916156C6-40D7-4D43-B1F5-294FEEBE31E4}">
      <dgm:prSet/>
      <dgm:spPr/>
      <dgm:t>
        <a:bodyPr/>
        <a:lstStyle/>
        <a:p>
          <a:r>
            <a:rPr lang="pt-BR" b="0" i="0"/>
            <a:t>Disfunções sociais: dificuldade para socializar e interagir;</a:t>
          </a:r>
          <a:endParaRPr lang="en-US"/>
        </a:p>
      </dgm:t>
    </dgm:pt>
    <dgm:pt modelId="{4106990A-FDD1-40CB-9864-56970EC6C442}" type="parTrans" cxnId="{2C322A03-E4C8-49B8-B56B-67E55AD6F0F7}">
      <dgm:prSet/>
      <dgm:spPr/>
      <dgm:t>
        <a:bodyPr/>
        <a:lstStyle/>
        <a:p>
          <a:endParaRPr lang="en-US"/>
        </a:p>
      </dgm:t>
    </dgm:pt>
    <dgm:pt modelId="{9A3F0428-E889-4496-BAD5-74F9BC243905}" type="sibTrans" cxnId="{2C322A03-E4C8-49B8-B56B-67E55AD6F0F7}">
      <dgm:prSet/>
      <dgm:spPr/>
      <dgm:t>
        <a:bodyPr/>
        <a:lstStyle/>
        <a:p>
          <a:endParaRPr lang="en-US"/>
        </a:p>
      </dgm:t>
    </dgm:pt>
    <dgm:pt modelId="{20FF3F9E-D2AF-4FF0-ACB8-34B1AB8C776A}" type="pres">
      <dgm:prSet presAssocID="{DD9AA400-4856-4506-A580-BDD4CA695F23}" presName="Name0" presStyleCnt="0">
        <dgm:presLayoutVars>
          <dgm:dir/>
          <dgm:resizeHandles val="exact"/>
        </dgm:presLayoutVars>
      </dgm:prSet>
      <dgm:spPr/>
    </dgm:pt>
    <dgm:pt modelId="{27ADC321-617B-4019-8B92-B1FA9EB9367B}" type="pres">
      <dgm:prSet presAssocID="{FC0A25BD-D884-4AC3-AEBA-CB9C2417E4B7}" presName="node" presStyleLbl="node1" presStyleIdx="0" presStyleCnt="7">
        <dgm:presLayoutVars>
          <dgm:bulletEnabled val="1"/>
        </dgm:presLayoutVars>
      </dgm:prSet>
      <dgm:spPr/>
    </dgm:pt>
    <dgm:pt modelId="{149EE7D9-9774-4994-974C-9459387BDC2E}" type="pres">
      <dgm:prSet presAssocID="{49EB59BE-B615-47FB-9B69-4BA31483B637}" presName="sibTrans" presStyleLbl="sibTrans1D1" presStyleIdx="0" presStyleCnt="6"/>
      <dgm:spPr/>
    </dgm:pt>
    <dgm:pt modelId="{308D1E45-9E68-437C-8883-F6EF9C291A0C}" type="pres">
      <dgm:prSet presAssocID="{49EB59BE-B615-47FB-9B69-4BA31483B637}" presName="connectorText" presStyleLbl="sibTrans1D1" presStyleIdx="0" presStyleCnt="6"/>
      <dgm:spPr/>
    </dgm:pt>
    <dgm:pt modelId="{3183B7EE-120C-4106-AF3F-10D8034C2556}" type="pres">
      <dgm:prSet presAssocID="{D165C356-D9FB-4105-81DB-0523E9706690}" presName="node" presStyleLbl="node1" presStyleIdx="1" presStyleCnt="7">
        <dgm:presLayoutVars>
          <dgm:bulletEnabled val="1"/>
        </dgm:presLayoutVars>
      </dgm:prSet>
      <dgm:spPr/>
    </dgm:pt>
    <dgm:pt modelId="{04357067-98CC-4436-8C89-4C3B2350BAB6}" type="pres">
      <dgm:prSet presAssocID="{A529C807-CFAA-4DD9-8868-4D13F1DCCCF2}" presName="sibTrans" presStyleLbl="sibTrans1D1" presStyleIdx="1" presStyleCnt="6"/>
      <dgm:spPr/>
    </dgm:pt>
    <dgm:pt modelId="{C0ABD560-4172-4DBD-BD76-7BCE0A9E5D0C}" type="pres">
      <dgm:prSet presAssocID="{A529C807-CFAA-4DD9-8868-4D13F1DCCCF2}" presName="connectorText" presStyleLbl="sibTrans1D1" presStyleIdx="1" presStyleCnt="6"/>
      <dgm:spPr/>
    </dgm:pt>
    <dgm:pt modelId="{4BC67ADD-E6B6-438E-AF42-6881B141AB4F}" type="pres">
      <dgm:prSet presAssocID="{E00CD27E-4DC9-4D5D-A5E2-01C77B9AC5DD}" presName="node" presStyleLbl="node1" presStyleIdx="2" presStyleCnt="7">
        <dgm:presLayoutVars>
          <dgm:bulletEnabled val="1"/>
        </dgm:presLayoutVars>
      </dgm:prSet>
      <dgm:spPr/>
    </dgm:pt>
    <dgm:pt modelId="{4AC76804-0630-45AA-AA47-A0278EBE4683}" type="pres">
      <dgm:prSet presAssocID="{C1DAFB48-29EA-44AA-B6DD-0B11EBD8623B}" presName="sibTrans" presStyleLbl="sibTrans1D1" presStyleIdx="2" presStyleCnt="6"/>
      <dgm:spPr/>
    </dgm:pt>
    <dgm:pt modelId="{0ECBC8A9-59EB-452C-80C2-15A509A96882}" type="pres">
      <dgm:prSet presAssocID="{C1DAFB48-29EA-44AA-B6DD-0B11EBD8623B}" presName="connectorText" presStyleLbl="sibTrans1D1" presStyleIdx="2" presStyleCnt="6"/>
      <dgm:spPr/>
    </dgm:pt>
    <dgm:pt modelId="{B4432CF9-1F2C-4B9B-8978-6CC83801C4AC}" type="pres">
      <dgm:prSet presAssocID="{16DFE8DD-59A2-40EC-BF95-6890C287DB9A}" presName="node" presStyleLbl="node1" presStyleIdx="3" presStyleCnt="7">
        <dgm:presLayoutVars>
          <dgm:bulletEnabled val="1"/>
        </dgm:presLayoutVars>
      </dgm:prSet>
      <dgm:spPr/>
    </dgm:pt>
    <dgm:pt modelId="{BE56EC2D-E793-4EC7-9C5F-2AF15DA857A2}" type="pres">
      <dgm:prSet presAssocID="{7CEDD6D8-9F75-485E-BF8E-741FD44BBA20}" presName="sibTrans" presStyleLbl="sibTrans1D1" presStyleIdx="3" presStyleCnt="6"/>
      <dgm:spPr/>
    </dgm:pt>
    <dgm:pt modelId="{206A5529-DD09-48D1-AD13-4D38BC95454B}" type="pres">
      <dgm:prSet presAssocID="{7CEDD6D8-9F75-485E-BF8E-741FD44BBA20}" presName="connectorText" presStyleLbl="sibTrans1D1" presStyleIdx="3" presStyleCnt="6"/>
      <dgm:spPr/>
    </dgm:pt>
    <dgm:pt modelId="{1EDCB9DB-69BE-41FC-BCEF-C90A0E612811}" type="pres">
      <dgm:prSet presAssocID="{BD5FA043-5D64-4E38-BCF2-B28392DD464A}" presName="node" presStyleLbl="node1" presStyleIdx="4" presStyleCnt="7">
        <dgm:presLayoutVars>
          <dgm:bulletEnabled val="1"/>
        </dgm:presLayoutVars>
      </dgm:prSet>
      <dgm:spPr/>
    </dgm:pt>
    <dgm:pt modelId="{F4292ACD-7995-48F5-B125-1F96BD031141}" type="pres">
      <dgm:prSet presAssocID="{127AA1B3-4499-4DEA-AC57-5B6A4C5DA03E}" presName="sibTrans" presStyleLbl="sibTrans1D1" presStyleIdx="4" presStyleCnt="6"/>
      <dgm:spPr/>
    </dgm:pt>
    <dgm:pt modelId="{A5787592-BCB8-48D8-BFE2-6782662C2B52}" type="pres">
      <dgm:prSet presAssocID="{127AA1B3-4499-4DEA-AC57-5B6A4C5DA03E}" presName="connectorText" presStyleLbl="sibTrans1D1" presStyleIdx="4" presStyleCnt="6"/>
      <dgm:spPr/>
    </dgm:pt>
    <dgm:pt modelId="{AB8140EF-33A5-47E5-B2A0-FD096A35C927}" type="pres">
      <dgm:prSet presAssocID="{5470E98C-A9A2-48FA-A360-FB18422C5F34}" presName="node" presStyleLbl="node1" presStyleIdx="5" presStyleCnt="7">
        <dgm:presLayoutVars>
          <dgm:bulletEnabled val="1"/>
        </dgm:presLayoutVars>
      </dgm:prSet>
      <dgm:spPr/>
    </dgm:pt>
    <dgm:pt modelId="{4C9ED719-9FC4-4A23-994A-710E64A4CC3E}" type="pres">
      <dgm:prSet presAssocID="{02155427-881E-442B-BB52-30428C665B70}" presName="sibTrans" presStyleLbl="sibTrans1D1" presStyleIdx="5" presStyleCnt="6"/>
      <dgm:spPr/>
    </dgm:pt>
    <dgm:pt modelId="{FA510F37-B63A-4E13-883A-9AA9C133801B}" type="pres">
      <dgm:prSet presAssocID="{02155427-881E-442B-BB52-30428C665B70}" presName="connectorText" presStyleLbl="sibTrans1D1" presStyleIdx="5" presStyleCnt="6"/>
      <dgm:spPr/>
    </dgm:pt>
    <dgm:pt modelId="{0D6D60C2-1FC0-4FEB-B787-736B68C2AA94}" type="pres">
      <dgm:prSet presAssocID="{916156C6-40D7-4D43-B1F5-294FEEBE31E4}" presName="node" presStyleLbl="node1" presStyleIdx="6" presStyleCnt="7">
        <dgm:presLayoutVars>
          <dgm:bulletEnabled val="1"/>
        </dgm:presLayoutVars>
      </dgm:prSet>
      <dgm:spPr/>
    </dgm:pt>
  </dgm:ptLst>
  <dgm:cxnLst>
    <dgm:cxn modelId="{2C322A03-E4C8-49B8-B56B-67E55AD6F0F7}" srcId="{DD9AA400-4856-4506-A580-BDD4CA695F23}" destId="{916156C6-40D7-4D43-B1F5-294FEEBE31E4}" srcOrd="6" destOrd="0" parTransId="{4106990A-FDD1-40CB-9864-56970EC6C442}" sibTransId="{9A3F0428-E889-4496-BAD5-74F9BC243905}"/>
    <dgm:cxn modelId="{4A1C9515-B1A5-4C8C-BF42-600C415A2A9C}" type="presOf" srcId="{49EB59BE-B615-47FB-9B69-4BA31483B637}" destId="{149EE7D9-9774-4994-974C-9459387BDC2E}" srcOrd="0" destOrd="0" presId="urn:microsoft.com/office/officeart/2016/7/layout/RepeatingBendingProcessNew"/>
    <dgm:cxn modelId="{3DB68A19-2424-4A24-BF7C-EB80A0031CAF}" type="presOf" srcId="{FC0A25BD-D884-4AC3-AEBA-CB9C2417E4B7}" destId="{27ADC321-617B-4019-8B92-B1FA9EB9367B}" srcOrd="0" destOrd="0" presId="urn:microsoft.com/office/officeart/2016/7/layout/RepeatingBendingProcessNew"/>
    <dgm:cxn modelId="{C171A32B-321D-47E4-890C-7E565F8FF91A}" type="presOf" srcId="{E00CD27E-4DC9-4D5D-A5E2-01C77B9AC5DD}" destId="{4BC67ADD-E6B6-438E-AF42-6881B141AB4F}" srcOrd="0" destOrd="0" presId="urn:microsoft.com/office/officeart/2016/7/layout/RepeatingBendingProcessNew"/>
    <dgm:cxn modelId="{ADED1A2C-25B7-4F65-9E97-6F59CF342EA2}" type="presOf" srcId="{5470E98C-A9A2-48FA-A360-FB18422C5F34}" destId="{AB8140EF-33A5-47E5-B2A0-FD096A35C927}" srcOrd="0" destOrd="0" presId="urn:microsoft.com/office/officeart/2016/7/layout/RepeatingBendingProcessNew"/>
    <dgm:cxn modelId="{54F7493D-C7FB-4AFB-B5DC-01079775F6C8}" type="presOf" srcId="{DD9AA400-4856-4506-A580-BDD4CA695F23}" destId="{20FF3F9E-D2AF-4FF0-ACB8-34B1AB8C776A}" srcOrd="0" destOrd="0" presId="urn:microsoft.com/office/officeart/2016/7/layout/RepeatingBendingProcessNew"/>
    <dgm:cxn modelId="{89F9694B-0FA6-4B5D-A08E-DA731763F763}" type="presOf" srcId="{A529C807-CFAA-4DD9-8868-4D13F1DCCCF2}" destId="{04357067-98CC-4436-8C89-4C3B2350BAB6}" srcOrd="0" destOrd="0" presId="urn:microsoft.com/office/officeart/2016/7/layout/RepeatingBendingProcessNew"/>
    <dgm:cxn modelId="{FEF23250-498C-4322-AA4E-2FE734181E43}" type="presOf" srcId="{16DFE8DD-59A2-40EC-BF95-6890C287DB9A}" destId="{B4432CF9-1F2C-4B9B-8978-6CC83801C4AC}" srcOrd="0" destOrd="0" presId="urn:microsoft.com/office/officeart/2016/7/layout/RepeatingBendingProcessNew"/>
    <dgm:cxn modelId="{6FB36059-81CE-4938-A169-23D105844935}" type="presOf" srcId="{BD5FA043-5D64-4E38-BCF2-B28392DD464A}" destId="{1EDCB9DB-69BE-41FC-BCEF-C90A0E612811}" srcOrd="0" destOrd="0" presId="urn:microsoft.com/office/officeart/2016/7/layout/RepeatingBendingProcessNew"/>
    <dgm:cxn modelId="{C2205A7B-BBF7-4E66-A52E-C7FB86D43D96}" srcId="{DD9AA400-4856-4506-A580-BDD4CA695F23}" destId="{5470E98C-A9A2-48FA-A360-FB18422C5F34}" srcOrd="5" destOrd="0" parTransId="{FEC88AD7-2245-462C-8B62-E25399AC62EA}" sibTransId="{02155427-881E-442B-BB52-30428C665B70}"/>
    <dgm:cxn modelId="{4606A98A-9EAD-4C66-A38D-316F375896E2}" type="presOf" srcId="{916156C6-40D7-4D43-B1F5-294FEEBE31E4}" destId="{0D6D60C2-1FC0-4FEB-B787-736B68C2AA94}" srcOrd="0" destOrd="0" presId="urn:microsoft.com/office/officeart/2016/7/layout/RepeatingBendingProcessNew"/>
    <dgm:cxn modelId="{A93A498F-4023-4CD8-89B9-8FFEB3DDBD6A}" srcId="{DD9AA400-4856-4506-A580-BDD4CA695F23}" destId="{E00CD27E-4DC9-4D5D-A5E2-01C77B9AC5DD}" srcOrd="2" destOrd="0" parTransId="{92A158FF-7724-49F4-AA72-2AB82C17405D}" sibTransId="{C1DAFB48-29EA-44AA-B6DD-0B11EBD8623B}"/>
    <dgm:cxn modelId="{4527D78F-F69C-4E69-B11B-0FCB02E0AC3E}" type="presOf" srcId="{02155427-881E-442B-BB52-30428C665B70}" destId="{4C9ED719-9FC4-4A23-994A-710E64A4CC3E}" srcOrd="0" destOrd="0" presId="urn:microsoft.com/office/officeart/2016/7/layout/RepeatingBendingProcessNew"/>
    <dgm:cxn modelId="{6BD77B94-A41C-4F78-BA62-FA1758A18AC8}" type="presOf" srcId="{D165C356-D9FB-4105-81DB-0523E9706690}" destId="{3183B7EE-120C-4106-AF3F-10D8034C2556}" srcOrd="0" destOrd="0" presId="urn:microsoft.com/office/officeart/2016/7/layout/RepeatingBendingProcessNew"/>
    <dgm:cxn modelId="{E18EAA95-9F70-4F99-8B28-E0616EF746D4}" type="presOf" srcId="{02155427-881E-442B-BB52-30428C665B70}" destId="{FA510F37-B63A-4E13-883A-9AA9C133801B}" srcOrd="1" destOrd="0" presId="urn:microsoft.com/office/officeart/2016/7/layout/RepeatingBendingProcessNew"/>
    <dgm:cxn modelId="{50B79FA0-217C-46FE-92B5-13CE607B9834}" srcId="{DD9AA400-4856-4506-A580-BDD4CA695F23}" destId="{D165C356-D9FB-4105-81DB-0523E9706690}" srcOrd="1" destOrd="0" parTransId="{28E0A9DF-DD64-4666-8EED-8CF80553D097}" sibTransId="{A529C807-CFAA-4DD9-8868-4D13F1DCCCF2}"/>
    <dgm:cxn modelId="{E2C7F8B2-0368-4F84-B6B2-210884F2DD16}" type="presOf" srcId="{127AA1B3-4499-4DEA-AC57-5B6A4C5DA03E}" destId="{F4292ACD-7995-48F5-B125-1F96BD031141}" srcOrd="0" destOrd="0" presId="urn:microsoft.com/office/officeart/2016/7/layout/RepeatingBendingProcessNew"/>
    <dgm:cxn modelId="{1F2432BA-6DEB-4A4F-B6D5-B04B8C3FD147}" type="presOf" srcId="{127AA1B3-4499-4DEA-AC57-5B6A4C5DA03E}" destId="{A5787592-BCB8-48D8-BFE2-6782662C2B52}" srcOrd="1" destOrd="0" presId="urn:microsoft.com/office/officeart/2016/7/layout/RepeatingBendingProcessNew"/>
    <dgm:cxn modelId="{A8F7F4BD-15A3-4A38-ACEB-532D0C282B97}" srcId="{DD9AA400-4856-4506-A580-BDD4CA695F23}" destId="{FC0A25BD-D884-4AC3-AEBA-CB9C2417E4B7}" srcOrd="0" destOrd="0" parTransId="{985D7DF6-5DE6-4956-A1A6-703ACF364382}" sibTransId="{49EB59BE-B615-47FB-9B69-4BA31483B637}"/>
    <dgm:cxn modelId="{C3E4C7C0-FB50-472A-A024-73437B50992F}" type="presOf" srcId="{C1DAFB48-29EA-44AA-B6DD-0B11EBD8623B}" destId="{0ECBC8A9-59EB-452C-80C2-15A509A96882}" srcOrd="1" destOrd="0" presId="urn:microsoft.com/office/officeart/2016/7/layout/RepeatingBendingProcessNew"/>
    <dgm:cxn modelId="{D77C2DCC-A9A0-44A6-8180-32160BBCDFE7}" type="presOf" srcId="{7CEDD6D8-9F75-485E-BF8E-741FD44BBA20}" destId="{BE56EC2D-E793-4EC7-9C5F-2AF15DA857A2}" srcOrd="0" destOrd="0" presId="urn:microsoft.com/office/officeart/2016/7/layout/RepeatingBendingProcessNew"/>
    <dgm:cxn modelId="{F20C7CD4-004C-4AFF-8509-D6CF15DEF9B8}" srcId="{DD9AA400-4856-4506-A580-BDD4CA695F23}" destId="{16DFE8DD-59A2-40EC-BF95-6890C287DB9A}" srcOrd="3" destOrd="0" parTransId="{9E26B8AB-3CD9-4192-A1B6-4504453293B0}" sibTransId="{7CEDD6D8-9F75-485E-BF8E-741FD44BBA20}"/>
    <dgm:cxn modelId="{CA1BF0D6-0BFF-437B-956B-C7DFBFC74232}" type="presOf" srcId="{49EB59BE-B615-47FB-9B69-4BA31483B637}" destId="{308D1E45-9E68-437C-8883-F6EF9C291A0C}" srcOrd="1" destOrd="0" presId="urn:microsoft.com/office/officeart/2016/7/layout/RepeatingBendingProcessNew"/>
    <dgm:cxn modelId="{F2739FDD-9B3C-4F4C-AF14-63250D1BFCA9}" srcId="{DD9AA400-4856-4506-A580-BDD4CA695F23}" destId="{BD5FA043-5D64-4E38-BCF2-B28392DD464A}" srcOrd="4" destOrd="0" parTransId="{95ABF918-C54D-4ADB-AE5B-788EB30AEADD}" sibTransId="{127AA1B3-4499-4DEA-AC57-5B6A4C5DA03E}"/>
    <dgm:cxn modelId="{617038EF-CC92-4228-9A0B-32B3E149C556}" type="presOf" srcId="{7CEDD6D8-9F75-485E-BF8E-741FD44BBA20}" destId="{206A5529-DD09-48D1-AD13-4D38BC95454B}" srcOrd="1" destOrd="0" presId="urn:microsoft.com/office/officeart/2016/7/layout/RepeatingBendingProcessNew"/>
    <dgm:cxn modelId="{039C2DF4-2C24-4F86-B5B2-A0AB34A263B1}" type="presOf" srcId="{A529C807-CFAA-4DD9-8868-4D13F1DCCCF2}" destId="{C0ABD560-4172-4DBD-BD76-7BCE0A9E5D0C}" srcOrd="1" destOrd="0" presId="urn:microsoft.com/office/officeart/2016/7/layout/RepeatingBendingProcessNew"/>
    <dgm:cxn modelId="{031C76F6-0602-43CB-859D-12AB3E4C1A9F}" type="presOf" srcId="{C1DAFB48-29EA-44AA-B6DD-0B11EBD8623B}" destId="{4AC76804-0630-45AA-AA47-A0278EBE4683}" srcOrd="0" destOrd="0" presId="urn:microsoft.com/office/officeart/2016/7/layout/RepeatingBendingProcessNew"/>
    <dgm:cxn modelId="{D76D0DB8-C819-4148-A4D4-DDC6C1E113A3}" type="presParOf" srcId="{20FF3F9E-D2AF-4FF0-ACB8-34B1AB8C776A}" destId="{27ADC321-617B-4019-8B92-B1FA9EB9367B}" srcOrd="0" destOrd="0" presId="urn:microsoft.com/office/officeart/2016/7/layout/RepeatingBendingProcessNew"/>
    <dgm:cxn modelId="{BDED5ED4-B710-4D9E-B336-6D1C53E74B83}" type="presParOf" srcId="{20FF3F9E-D2AF-4FF0-ACB8-34B1AB8C776A}" destId="{149EE7D9-9774-4994-974C-9459387BDC2E}" srcOrd="1" destOrd="0" presId="urn:microsoft.com/office/officeart/2016/7/layout/RepeatingBendingProcessNew"/>
    <dgm:cxn modelId="{2B9477D0-A4C3-4EFB-B4FE-CAC5A288BED6}" type="presParOf" srcId="{149EE7D9-9774-4994-974C-9459387BDC2E}" destId="{308D1E45-9E68-437C-8883-F6EF9C291A0C}" srcOrd="0" destOrd="0" presId="urn:microsoft.com/office/officeart/2016/7/layout/RepeatingBendingProcessNew"/>
    <dgm:cxn modelId="{2466CEBA-2AC3-4192-B5AD-5A026234E7CA}" type="presParOf" srcId="{20FF3F9E-D2AF-4FF0-ACB8-34B1AB8C776A}" destId="{3183B7EE-120C-4106-AF3F-10D8034C2556}" srcOrd="2" destOrd="0" presId="urn:microsoft.com/office/officeart/2016/7/layout/RepeatingBendingProcessNew"/>
    <dgm:cxn modelId="{0877910C-D21C-4FFA-8DE8-3C4A96D63FD4}" type="presParOf" srcId="{20FF3F9E-D2AF-4FF0-ACB8-34B1AB8C776A}" destId="{04357067-98CC-4436-8C89-4C3B2350BAB6}" srcOrd="3" destOrd="0" presId="urn:microsoft.com/office/officeart/2016/7/layout/RepeatingBendingProcessNew"/>
    <dgm:cxn modelId="{BC7DB1CC-A7DE-4543-8220-F82807756A66}" type="presParOf" srcId="{04357067-98CC-4436-8C89-4C3B2350BAB6}" destId="{C0ABD560-4172-4DBD-BD76-7BCE0A9E5D0C}" srcOrd="0" destOrd="0" presId="urn:microsoft.com/office/officeart/2016/7/layout/RepeatingBendingProcessNew"/>
    <dgm:cxn modelId="{F65870C2-AB50-46D0-8218-2FB17FC044D9}" type="presParOf" srcId="{20FF3F9E-D2AF-4FF0-ACB8-34B1AB8C776A}" destId="{4BC67ADD-E6B6-438E-AF42-6881B141AB4F}" srcOrd="4" destOrd="0" presId="urn:microsoft.com/office/officeart/2016/7/layout/RepeatingBendingProcessNew"/>
    <dgm:cxn modelId="{2A8EE469-91E4-4224-A023-4714938EC67C}" type="presParOf" srcId="{20FF3F9E-D2AF-4FF0-ACB8-34B1AB8C776A}" destId="{4AC76804-0630-45AA-AA47-A0278EBE4683}" srcOrd="5" destOrd="0" presId="urn:microsoft.com/office/officeart/2016/7/layout/RepeatingBendingProcessNew"/>
    <dgm:cxn modelId="{ADE2C733-06C5-4BBE-8D3E-7CF2581F8F36}" type="presParOf" srcId="{4AC76804-0630-45AA-AA47-A0278EBE4683}" destId="{0ECBC8A9-59EB-452C-80C2-15A509A96882}" srcOrd="0" destOrd="0" presId="urn:microsoft.com/office/officeart/2016/7/layout/RepeatingBendingProcessNew"/>
    <dgm:cxn modelId="{63E4ECB4-68F1-47CF-967C-DB7F374C60BE}" type="presParOf" srcId="{20FF3F9E-D2AF-4FF0-ACB8-34B1AB8C776A}" destId="{B4432CF9-1F2C-4B9B-8978-6CC83801C4AC}" srcOrd="6" destOrd="0" presId="urn:microsoft.com/office/officeart/2016/7/layout/RepeatingBendingProcessNew"/>
    <dgm:cxn modelId="{5BFBB14F-A2A4-408E-B25A-97E0160F4814}" type="presParOf" srcId="{20FF3F9E-D2AF-4FF0-ACB8-34B1AB8C776A}" destId="{BE56EC2D-E793-4EC7-9C5F-2AF15DA857A2}" srcOrd="7" destOrd="0" presId="urn:microsoft.com/office/officeart/2016/7/layout/RepeatingBendingProcessNew"/>
    <dgm:cxn modelId="{A83196B3-B354-4123-9644-9788C2A01E88}" type="presParOf" srcId="{BE56EC2D-E793-4EC7-9C5F-2AF15DA857A2}" destId="{206A5529-DD09-48D1-AD13-4D38BC95454B}" srcOrd="0" destOrd="0" presId="urn:microsoft.com/office/officeart/2016/7/layout/RepeatingBendingProcessNew"/>
    <dgm:cxn modelId="{BA4543D3-4421-42B2-A30C-9673D084B741}" type="presParOf" srcId="{20FF3F9E-D2AF-4FF0-ACB8-34B1AB8C776A}" destId="{1EDCB9DB-69BE-41FC-BCEF-C90A0E612811}" srcOrd="8" destOrd="0" presId="urn:microsoft.com/office/officeart/2016/7/layout/RepeatingBendingProcessNew"/>
    <dgm:cxn modelId="{5728CAA1-E427-40B9-990B-BAE73C3F1F53}" type="presParOf" srcId="{20FF3F9E-D2AF-4FF0-ACB8-34B1AB8C776A}" destId="{F4292ACD-7995-48F5-B125-1F96BD031141}" srcOrd="9" destOrd="0" presId="urn:microsoft.com/office/officeart/2016/7/layout/RepeatingBendingProcessNew"/>
    <dgm:cxn modelId="{AD424195-FE48-49F1-BDC1-B445056675C8}" type="presParOf" srcId="{F4292ACD-7995-48F5-B125-1F96BD031141}" destId="{A5787592-BCB8-48D8-BFE2-6782662C2B52}" srcOrd="0" destOrd="0" presId="urn:microsoft.com/office/officeart/2016/7/layout/RepeatingBendingProcessNew"/>
    <dgm:cxn modelId="{3F078A37-D750-4500-91FE-B95DED6C1F43}" type="presParOf" srcId="{20FF3F9E-D2AF-4FF0-ACB8-34B1AB8C776A}" destId="{AB8140EF-33A5-47E5-B2A0-FD096A35C927}" srcOrd="10" destOrd="0" presId="urn:microsoft.com/office/officeart/2016/7/layout/RepeatingBendingProcessNew"/>
    <dgm:cxn modelId="{6A9BBA01-7DB5-4DE0-8083-72C43D140B1B}" type="presParOf" srcId="{20FF3F9E-D2AF-4FF0-ACB8-34B1AB8C776A}" destId="{4C9ED719-9FC4-4A23-994A-710E64A4CC3E}" srcOrd="11" destOrd="0" presId="urn:microsoft.com/office/officeart/2016/7/layout/RepeatingBendingProcessNew"/>
    <dgm:cxn modelId="{35836CBB-4ED5-4EE6-A074-6ABD68254A98}" type="presParOf" srcId="{4C9ED719-9FC4-4A23-994A-710E64A4CC3E}" destId="{FA510F37-B63A-4E13-883A-9AA9C133801B}" srcOrd="0" destOrd="0" presId="urn:microsoft.com/office/officeart/2016/7/layout/RepeatingBendingProcessNew"/>
    <dgm:cxn modelId="{9C05F38A-5A73-49BE-A211-AFEED80BD11D}" type="presParOf" srcId="{20FF3F9E-D2AF-4FF0-ACB8-34B1AB8C776A}" destId="{0D6D60C2-1FC0-4FEB-B787-736B68C2AA94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5035D9-8D2A-4680-A49C-B3448A4D7F75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898286C-E10C-4101-9545-C89872412334}">
      <dgm:prSet custT="1"/>
      <dgm:spPr/>
      <dgm:t>
        <a:bodyPr/>
        <a:lstStyle/>
        <a:p>
          <a:r>
            <a:rPr lang="pt-BR" sz="1600" b="0" i="0" dirty="0"/>
            <a:t>Pessoas com autismo de </a:t>
          </a:r>
          <a:r>
            <a:rPr lang="pt-BR" sz="1600" b="1" i="0" dirty="0"/>
            <a:t>nível 2</a:t>
          </a:r>
          <a:r>
            <a:rPr lang="pt-BR" sz="1600" b="0" i="0" dirty="0"/>
            <a:t> </a:t>
          </a:r>
          <a:r>
            <a:rPr lang="pt-BR" sz="1600" b="1" i="0" dirty="0"/>
            <a:t>têm funcionamento moderado</a:t>
          </a:r>
          <a:r>
            <a:rPr lang="pt-BR" sz="1600" b="0" i="0" dirty="0"/>
            <a:t>, precisam de alguma assistência, mas podem ter algum grau de independência. Os sintomas mais comuns incluem: </a:t>
          </a:r>
          <a:r>
            <a:rPr lang="pt-BR" sz="1400" b="0" i="0" baseline="30000" dirty="0"/>
            <a:t>10</a:t>
          </a:r>
          <a:endParaRPr lang="en-US" sz="1400" dirty="0"/>
        </a:p>
      </dgm:t>
    </dgm:pt>
    <dgm:pt modelId="{E5ADBACD-C512-451F-9C48-DF7DBAE5B049}" type="parTrans" cxnId="{C5A30ADC-A983-4C17-984A-140BD78FAE66}">
      <dgm:prSet/>
      <dgm:spPr/>
      <dgm:t>
        <a:bodyPr/>
        <a:lstStyle/>
        <a:p>
          <a:endParaRPr lang="en-US"/>
        </a:p>
      </dgm:t>
    </dgm:pt>
    <dgm:pt modelId="{7615EA73-20FE-4640-B9E2-192B416A15F5}" type="sibTrans" cxnId="{C5A30ADC-A983-4C17-984A-140BD78FAE66}">
      <dgm:prSet/>
      <dgm:spPr/>
      <dgm:t>
        <a:bodyPr/>
        <a:lstStyle/>
        <a:p>
          <a:endParaRPr lang="en-US"/>
        </a:p>
      </dgm:t>
    </dgm:pt>
    <dgm:pt modelId="{6819C792-93BF-46A7-8A2C-E8BB4384DE51}">
      <dgm:prSet custT="1"/>
      <dgm:spPr/>
      <dgm:t>
        <a:bodyPr/>
        <a:lstStyle/>
        <a:p>
          <a:r>
            <a:rPr lang="pt-BR" sz="1600" b="0" i="0" dirty="0"/>
            <a:t>Dificuldade na comunicação verbal: conversas “estranhas” e simplificadas, uso de linguagem repetitiva;</a:t>
          </a:r>
          <a:endParaRPr lang="en-US" sz="1600" dirty="0"/>
        </a:p>
      </dgm:t>
    </dgm:pt>
    <dgm:pt modelId="{F0F93D50-EC6A-454E-AA8D-F7D1ABA0DB8A}" type="parTrans" cxnId="{3C5F4556-4789-49DF-B5E1-C411841AAA0A}">
      <dgm:prSet/>
      <dgm:spPr/>
      <dgm:t>
        <a:bodyPr/>
        <a:lstStyle/>
        <a:p>
          <a:endParaRPr lang="en-US"/>
        </a:p>
      </dgm:t>
    </dgm:pt>
    <dgm:pt modelId="{BD491478-DE3F-44E7-9D62-92D4BEBFE31B}" type="sibTrans" cxnId="{3C5F4556-4789-49DF-B5E1-C411841AAA0A}">
      <dgm:prSet/>
      <dgm:spPr/>
      <dgm:t>
        <a:bodyPr/>
        <a:lstStyle/>
        <a:p>
          <a:endParaRPr lang="en-US"/>
        </a:p>
      </dgm:t>
    </dgm:pt>
    <dgm:pt modelId="{9D1A5D7D-059D-425B-A53F-FCE7043648D4}">
      <dgm:prSet custT="1"/>
      <dgm:spPr/>
      <dgm:t>
        <a:bodyPr/>
        <a:lstStyle/>
        <a:p>
          <a:r>
            <a:rPr lang="pt-BR" sz="1600" b="0" i="0" dirty="0"/>
            <a:t>Funcionamento mental normal ou abaixo do normal;</a:t>
          </a:r>
          <a:endParaRPr lang="en-US" sz="1600" dirty="0"/>
        </a:p>
      </dgm:t>
    </dgm:pt>
    <dgm:pt modelId="{85D95AEA-0D40-4397-B2D9-911F89F905D3}" type="parTrans" cxnId="{7939B707-BE08-4A37-86F0-F1C3781590C3}">
      <dgm:prSet/>
      <dgm:spPr/>
      <dgm:t>
        <a:bodyPr/>
        <a:lstStyle/>
        <a:p>
          <a:endParaRPr lang="en-US"/>
        </a:p>
      </dgm:t>
    </dgm:pt>
    <dgm:pt modelId="{54464D29-8CF2-4212-951D-112185276A31}" type="sibTrans" cxnId="{7939B707-BE08-4A37-86F0-F1C3781590C3}">
      <dgm:prSet/>
      <dgm:spPr/>
      <dgm:t>
        <a:bodyPr/>
        <a:lstStyle/>
        <a:p>
          <a:endParaRPr lang="en-US"/>
        </a:p>
      </dgm:t>
    </dgm:pt>
    <dgm:pt modelId="{E51D21E5-B286-4551-9FF6-2C0757D8687D}">
      <dgm:prSet custT="1"/>
      <dgm:spPr/>
      <dgm:t>
        <a:bodyPr/>
        <a:lstStyle/>
        <a:p>
          <a:r>
            <a:rPr lang="pt-BR" sz="1600" b="0" i="0" dirty="0"/>
            <a:t>Pouco contato visual;</a:t>
          </a:r>
          <a:endParaRPr lang="en-US" sz="1600" dirty="0"/>
        </a:p>
      </dgm:t>
    </dgm:pt>
    <dgm:pt modelId="{C2B80809-08CC-4340-ADD7-9897970E9EA3}" type="parTrans" cxnId="{BC0E5930-5FC8-47B0-B61B-7BC11912F40C}">
      <dgm:prSet/>
      <dgm:spPr/>
      <dgm:t>
        <a:bodyPr/>
        <a:lstStyle/>
        <a:p>
          <a:endParaRPr lang="en-US"/>
        </a:p>
      </dgm:t>
    </dgm:pt>
    <dgm:pt modelId="{2608623A-E22F-42CF-9D75-07ED7D83F8D8}" type="sibTrans" cxnId="{BC0E5930-5FC8-47B0-B61B-7BC11912F40C}">
      <dgm:prSet/>
      <dgm:spPr/>
      <dgm:t>
        <a:bodyPr/>
        <a:lstStyle/>
        <a:p>
          <a:endParaRPr lang="en-US"/>
        </a:p>
      </dgm:t>
    </dgm:pt>
    <dgm:pt modelId="{98FE3971-73BD-480B-8EF6-7243BE9F1C32}">
      <dgm:prSet custT="1"/>
      <dgm:spPr/>
      <dgm:t>
        <a:bodyPr/>
        <a:lstStyle/>
        <a:p>
          <a:r>
            <a:rPr lang="pt-BR" sz="1600" b="0" i="0" dirty="0"/>
            <a:t>Alguns </a:t>
          </a:r>
          <a:r>
            <a:rPr lang="pt-BR" sz="1600" b="1" i="0" dirty="0"/>
            <a:t>problemas comportamentais como andar na ponta dos pés ou girar</a:t>
          </a:r>
          <a:r>
            <a:rPr lang="pt-BR" sz="1600" b="0" i="0" dirty="0"/>
            <a:t> em torno de si ou de outros;</a:t>
          </a:r>
          <a:endParaRPr lang="en-US" sz="1600" dirty="0"/>
        </a:p>
      </dgm:t>
    </dgm:pt>
    <dgm:pt modelId="{4BE0DBEF-7A52-42F0-84FB-8E5ED67C05BC}" type="parTrans" cxnId="{E29FE0B6-C5AA-42E5-B5C1-A17128F6EA4F}">
      <dgm:prSet/>
      <dgm:spPr/>
      <dgm:t>
        <a:bodyPr/>
        <a:lstStyle/>
        <a:p>
          <a:endParaRPr lang="en-US"/>
        </a:p>
      </dgm:t>
    </dgm:pt>
    <dgm:pt modelId="{D16F1CAA-914F-4756-BA03-3737075DC00C}" type="sibTrans" cxnId="{E29FE0B6-C5AA-42E5-B5C1-A17128F6EA4F}">
      <dgm:prSet/>
      <dgm:spPr/>
      <dgm:t>
        <a:bodyPr/>
        <a:lstStyle/>
        <a:p>
          <a:endParaRPr lang="en-US"/>
        </a:p>
      </dgm:t>
    </dgm:pt>
    <dgm:pt modelId="{C292511B-8803-43D9-84A5-948D045F9EB8}">
      <dgm:prSet/>
      <dgm:spPr/>
      <dgm:t>
        <a:bodyPr/>
        <a:lstStyle/>
        <a:p>
          <a:r>
            <a:rPr lang="pt-BR" b="0" i="0"/>
            <a:t>Interesse muito específico por um único assunto;</a:t>
          </a:r>
          <a:endParaRPr lang="en-US"/>
        </a:p>
      </dgm:t>
    </dgm:pt>
    <dgm:pt modelId="{1A78D4F9-6821-43AB-8088-66396D51376E}" type="parTrans" cxnId="{761F76B2-6FE2-48F9-A869-6BED04945485}">
      <dgm:prSet/>
      <dgm:spPr/>
      <dgm:t>
        <a:bodyPr/>
        <a:lstStyle/>
        <a:p>
          <a:endParaRPr lang="en-US"/>
        </a:p>
      </dgm:t>
    </dgm:pt>
    <dgm:pt modelId="{1A8930B9-AD85-4814-820C-AC409CB0E574}" type="sibTrans" cxnId="{761F76B2-6FE2-48F9-A869-6BED04945485}">
      <dgm:prSet/>
      <dgm:spPr/>
      <dgm:t>
        <a:bodyPr/>
        <a:lstStyle/>
        <a:p>
          <a:endParaRPr lang="en-US"/>
        </a:p>
      </dgm:t>
    </dgm:pt>
    <dgm:pt modelId="{86B4C09B-E2DC-45DF-B47E-6F76D599D584}">
      <dgm:prSet/>
      <dgm:spPr/>
      <dgm:t>
        <a:bodyPr/>
        <a:lstStyle/>
        <a:p>
          <a:r>
            <a:rPr lang="pt-BR" b="0" i="0"/>
            <a:t>Disfunções sociais: dificuldade para socializar e interagir;</a:t>
          </a:r>
          <a:endParaRPr lang="en-US"/>
        </a:p>
      </dgm:t>
    </dgm:pt>
    <dgm:pt modelId="{641FC030-22BF-413D-AA6B-A14117DF2724}" type="parTrans" cxnId="{320A8B64-EF34-4284-B4C8-00666EC65BC8}">
      <dgm:prSet/>
      <dgm:spPr/>
      <dgm:t>
        <a:bodyPr/>
        <a:lstStyle/>
        <a:p>
          <a:endParaRPr lang="en-US"/>
        </a:p>
      </dgm:t>
    </dgm:pt>
    <dgm:pt modelId="{6042D49F-535F-4745-AC29-55F0DA9C6311}" type="sibTrans" cxnId="{320A8B64-EF34-4284-B4C8-00666EC65BC8}">
      <dgm:prSet/>
      <dgm:spPr/>
      <dgm:t>
        <a:bodyPr/>
        <a:lstStyle/>
        <a:p>
          <a:endParaRPr lang="en-US"/>
        </a:p>
      </dgm:t>
    </dgm:pt>
    <dgm:pt modelId="{2DBF25EE-475D-461A-B996-EC3B8D184ABC}" type="pres">
      <dgm:prSet presAssocID="{E15035D9-8D2A-4680-A49C-B3448A4D7F75}" presName="Name0" presStyleCnt="0">
        <dgm:presLayoutVars>
          <dgm:dir/>
          <dgm:animLvl val="lvl"/>
          <dgm:resizeHandles val="exact"/>
        </dgm:presLayoutVars>
      </dgm:prSet>
      <dgm:spPr/>
    </dgm:pt>
    <dgm:pt modelId="{40704B97-F927-4990-A628-1904FD5D4EA4}" type="pres">
      <dgm:prSet presAssocID="{86B4C09B-E2DC-45DF-B47E-6F76D599D584}" presName="boxAndChildren" presStyleCnt="0"/>
      <dgm:spPr/>
    </dgm:pt>
    <dgm:pt modelId="{0010BB3A-A352-4B3C-A338-D700DF9FBB9B}" type="pres">
      <dgm:prSet presAssocID="{86B4C09B-E2DC-45DF-B47E-6F76D599D584}" presName="parentTextBox" presStyleLbl="node1" presStyleIdx="0" presStyleCnt="7"/>
      <dgm:spPr/>
    </dgm:pt>
    <dgm:pt modelId="{2F54C431-1D2F-42BC-82FF-08FE59F786F8}" type="pres">
      <dgm:prSet presAssocID="{1A8930B9-AD85-4814-820C-AC409CB0E574}" presName="sp" presStyleCnt="0"/>
      <dgm:spPr/>
    </dgm:pt>
    <dgm:pt modelId="{5E7BB709-35FF-4257-AA7E-CDDF8958751C}" type="pres">
      <dgm:prSet presAssocID="{C292511B-8803-43D9-84A5-948D045F9EB8}" presName="arrowAndChildren" presStyleCnt="0"/>
      <dgm:spPr/>
    </dgm:pt>
    <dgm:pt modelId="{807B4837-4055-4CFE-B34C-1BA0F22BFD74}" type="pres">
      <dgm:prSet presAssocID="{C292511B-8803-43D9-84A5-948D045F9EB8}" presName="parentTextArrow" presStyleLbl="node1" presStyleIdx="1" presStyleCnt="7"/>
      <dgm:spPr/>
    </dgm:pt>
    <dgm:pt modelId="{1CFCD79B-571D-4446-BFD3-4DD94AB6E4BD}" type="pres">
      <dgm:prSet presAssocID="{D16F1CAA-914F-4756-BA03-3737075DC00C}" presName="sp" presStyleCnt="0"/>
      <dgm:spPr/>
    </dgm:pt>
    <dgm:pt modelId="{1E5D949C-8074-4728-9256-A5A42BDE00DF}" type="pres">
      <dgm:prSet presAssocID="{98FE3971-73BD-480B-8EF6-7243BE9F1C32}" presName="arrowAndChildren" presStyleCnt="0"/>
      <dgm:spPr/>
    </dgm:pt>
    <dgm:pt modelId="{EE5143F2-B020-422D-901D-BECD554765BB}" type="pres">
      <dgm:prSet presAssocID="{98FE3971-73BD-480B-8EF6-7243BE9F1C32}" presName="parentTextArrow" presStyleLbl="node1" presStyleIdx="2" presStyleCnt="7"/>
      <dgm:spPr/>
    </dgm:pt>
    <dgm:pt modelId="{E1922E8E-EA31-47DC-9FAE-E611BE4480A4}" type="pres">
      <dgm:prSet presAssocID="{2608623A-E22F-42CF-9D75-07ED7D83F8D8}" presName="sp" presStyleCnt="0"/>
      <dgm:spPr/>
    </dgm:pt>
    <dgm:pt modelId="{53F51120-8827-4C5B-9290-99B0E700488F}" type="pres">
      <dgm:prSet presAssocID="{E51D21E5-B286-4551-9FF6-2C0757D8687D}" presName="arrowAndChildren" presStyleCnt="0"/>
      <dgm:spPr/>
    </dgm:pt>
    <dgm:pt modelId="{6C97F507-BB67-42F4-A0D5-88D9885C367D}" type="pres">
      <dgm:prSet presAssocID="{E51D21E5-B286-4551-9FF6-2C0757D8687D}" presName="parentTextArrow" presStyleLbl="node1" presStyleIdx="3" presStyleCnt="7"/>
      <dgm:spPr/>
    </dgm:pt>
    <dgm:pt modelId="{B8DEF97D-DAB4-418D-ACDA-60F4BD47B710}" type="pres">
      <dgm:prSet presAssocID="{54464D29-8CF2-4212-951D-112185276A31}" presName="sp" presStyleCnt="0"/>
      <dgm:spPr/>
    </dgm:pt>
    <dgm:pt modelId="{44F3645F-9860-4E2F-A465-11896EDF5DC9}" type="pres">
      <dgm:prSet presAssocID="{9D1A5D7D-059D-425B-A53F-FCE7043648D4}" presName="arrowAndChildren" presStyleCnt="0"/>
      <dgm:spPr/>
    </dgm:pt>
    <dgm:pt modelId="{E41E42A3-A8C5-4375-86C6-7248F1C1B055}" type="pres">
      <dgm:prSet presAssocID="{9D1A5D7D-059D-425B-A53F-FCE7043648D4}" presName="parentTextArrow" presStyleLbl="node1" presStyleIdx="4" presStyleCnt="7"/>
      <dgm:spPr/>
    </dgm:pt>
    <dgm:pt modelId="{73342CC9-D644-4D63-9619-1E3FCA38D202}" type="pres">
      <dgm:prSet presAssocID="{BD491478-DE3F-44E7-9D62-92D4BEBFE31B}" presName="sp" presStyleCnt="0"/>
      <dgm:spPr/>
    </dgm:pt>
    <dgm:pt modelId="{25FF7FD1-D267-4550-9FEB-C6F377796494}" type="pres">
      <dgm:prSet presAssocID="{6819C792-93BF-46A7-8A2C-E8BB4384DE51}" presName="arrowAndChildren" presStyleCnt="0"/>
      <dgm:spPr/>
    </dgm:pt>
    <dgm:pt modelId="{41A53919-EC99-4912-9628-56E5B46AE648}" type="pres">
      <dgm:prSet presAssocID="{6819C792-93BF-46A7-8A2C-E8BB4384DE51}" presName="parentTextArrow" presStyleLbl="node1" presStyleIdx="5" presStyleCnt="7"/>
      <dgm:spPr/>
    </dgm:pt>
    <dgm:pt modelId="{B1EE1519-A0B6-4B22-A36A-DEE54D3E7B73}" type="pres">
      <dgm:prSet presAssocID="{7615EA73-20FE-4640-B9E2-192B416A15F5}" presName="sp" presStyleCnt="0"/>
      <dgm:spPr/>
    </dgm:pt>
    <dgm:pt modelId="{30484982-BEE9-4F03-8CA9-D8CE5060656D}" type="pres">
      <dgm:prSet presAssocID="{F898286C-E10C-4101-9545-C89872412334}" presName="arrowAndChildren" presStyleCnt="0"/>
      <dgm:spPr/>
    </dgm:pt>
    <dgm:pt modelId="{CC65A65D-C473-4425-8598-4792B195AD30}" type="pres">
      <dgm:prSet presAssocID="{F898286C-E10C-4101-9545-C89872412334}" presName="parentTextArrow" presStyleLbl="node1" presStyleIdx="6" presStyleCnt="7"/>
      <dgm:spPr/>
    </dgm:pt>
  </dgm:ptLst>
  <dgm:cxnLst>
    <dgm:cxn modelId="{7939B707-BE08-4A37-86F0-F1C3781590C3}" srcId="{E15035D9-8D2A-4680-A49C-B3448A4D7F75}" destId="{9D1A5D7D-059D-425B-A53F-FCE7043648D4}" srcOrd="2" destOrd="0" parTransId="{85D95AEA-0D40-4397-B2D9-911F89F905D3}" sibTransId="{54464D29-8CF2-4212-951D-112185276A31}"/>
    <dgm:cxn modelId="{2994271D-9121-40EB-9DF5-37EB6113D1B3}" type="presOf" srcId="{E51D21E5-B286-4551-9FF6-2C0757D8687D}" destId="{6C97F507-BB67-42F4-A0D5-88D9885C367D}" srcOrd="0" destOrd="0" presId="urn:microsoft.com/office/officeart/2005/8/layout/process4"/>
    <dgm:cxn modelId="{BC0E5930-5FC8-47B0-B61B-7BC11912F40C}" srcId="{E15035D9-8D2A-4680-A49C-B3448A4D7F75}" destId="{E51D21E5-B286-4551-9FF6-2C0757D8687D}" srcOrd="3" destOrd="0" parTransId="{C2B80809-08CC-4340-ADD7-9897970E9EA3}" sibTransId="{2608623A-E22F-42CF-9D75-07ED7D83F8D8}"/>
    <dgm:cxn modelId="{3A2BC13B-D306-4064-B61B-BBC91E76B54C}" type="presOf" srcId="{86B4C09B-E2DC-45DF-B47E-6F76D599D584}" destId="{0010BB3A-A352-4B3C-A338-D700DF9FBB9B}" srcOrd="0" destOrd="0" presId="urn:microsoft.com/office/officeart/2005/8/layout/process4"/>
    <dgm:cxn modelId="{320A8B64-EF34-4284-B4C8-00666EC65BC8}" srcId="{E15035D9-8D2A-4680-A49C-B3448A4D7F75}" destId="{86B4C09B-E2DC-45DF-B47E-6F76D599D584}" srcOrd="6" destOrd="0" parTransId="{641FC030-22BF-413D-AA6B-A14117DF2724}" sibTransId="{6042D49F-535F-4745-AC29-55F0DA9C6311}"/>
    <dgm:cxn modelId="{3C5F4556-4789-49DF-B5E1-C411841AAA0A}" srcId="{E15035D9-8D2A-4680-A49C-B3448A4D7F75}" destId="{6819C792-93BF-46A7-8A2C-E8BB4384DE51}" srcOrd="1" destOrd="0" parTransId="{F0F93D50-EC6A-454E-AA8D-F7D1ABA0DB8A}" sibTransId="{BD491478-DE3F-44E7-9D62-92D4BEBFE31B}"/>
    <dgm:cxn modelId="{E3DB9C88-7319-4AE0-99F3-4D35CDA87A19}" type="presOf" srcId="{9D1A5D7D-059D-425B-A53F-FCE7043648D4}" destId="{E41E42A3-A8C5-4375-86C6-7248F1C1B055}" srcOrd="0" destOrd="0" presId="urn:microsoft.com/office/officeart/2005/8/layout/process4"/>
    <dgm:cxn modelId="{E27C7194-E306-4743-9BDC-1D7AB4CC7134}" type="presOf" srcId="{6819C792-93BF-46A7-8A2C-E8BB4384DE51}" destId="{41A53919-EC99-4912-9628-56E5B46AE648}" srcOrd="0" destOrd="0" presId="urn:microsoft.com/office/officeart/2005/8/layout/process4"/>
    <dgm:cxn modelId="{4BA70697-17A9-4117-9829-689D7626057D}" type="presOf" srcId="{C292511B-8803-43D9-84A5-948D045F9EB8}" destId="{807B4837-4055-4CFE-B34C-1BA0F22BFD74}" srcOrd="0" destOrd="0" presId="urn:microsoft.com/office/officeart/2005/8/layout/process4"/>
    <dgm:cxn modelId="{761F76B2-6FE2-48F9-A869-6BED04945485}" srcId="{E15035D9-8D2A-4680-A49C-B3448A4D7F75}" destId="{C292511B-8803-43D9-84A5-948D045F9EB8}" srcOrd="5" destOrd="0" parTransId="{1A78D4F9-6821-43AB-8088-66396D51376E}" sibTransId="{1A8930B9-AD85-4814-820C-AC409CB0E574}"/>
    <dgm:cxn modelId="{E29FE0B6-C5AA-42E5-B5C1-A17128F6EA4F}" srcId="{E15035D9-8D2A-4680-A49C-B3448A4D7F75}" destId="{98FE3971-73BD-480B-8EF6-7243BE9F1C32}" srcOrd="4" destOrd="0" parTransId="{4BE0DBEF-7A52-42F0-84FB-8E5ED67C05BC}" sibTransId="{D16F1CAA-914F-4756-BA03-3737075DC00C}"/>
    <dgm:cxn modelId="{19F508B7-95A6-4089-A710-6C16E919EF9D}" type="presOf" srcId="{E15035D9-8D2A-4680-A49C-B3448A4D7F75}" destId="{2DBF25EE-475D-461A-B996-EC3B8D184ABC}" srcOrd="0" destOrd="0" presId="urn:microsoft.com/office/officeart/2005/8/layout/process4"/>
    <dgm:cxn modelId="{631B3EC4-24F0-45A4-9D83-C01E0A992436}" type="presOf" srcId="{98FE3971-73BD-480B-8EF6-7243BE9F1C32}" destId="{EE5143F2-B020-422D-901D-BECD554765BB}" srcOrd="0" destOrd="0" presId="urn:microsoft.com/office/officeart/2005/8/layout/process4"/>
    <dgm:cxn modelId="{C5A30ADC-A983-4C17-984A-140BD78FAE66}" srcId="{E15035D9-8D2A-4680-A49C-B3448A4D7F75}" destId="{F898286C-E10C-4101-9545-C89872412334}" srcOrd="0" destOrd="0" parTransId="{E5ADBACD-C512-451F-9C48-DF7DBAE5B049}" sibTransId="{7615EA73-20FE-4640-B9E2-192B416A15F5}"/>
    <dgm:cxn modelId="{180E1FFA-3E6B-4365-ABF0-4A9BC78DBCFD}" type="presOf" srcId="{F898286C-E10C-4101-9545-C89872412334}" destId="{CC65A65D-C473-4425-8598-4792B195AD30}" srcOrd="0" destOrd="0" presId="urn:microsoft.com/office/officeart/2005/8/layout/process4"/>
    <dgm:cxn modelId="{E6A24E44-97E9-444C-ACC2-780F5A8879A2}" type="presParOf" srcId="{2DBF25EE-475D-461A-B996-EC3B8D184ABC}" destId="{40704B97-F927-4990-A628-1904FD5D4EA4}" srcOrd="0" destOrd="0" presId="urn:microsoft.com/office/officeart/2005/8/layout/process4"/>
    <dgm:cxn modelId="{FF51677F-7249-43AF-8854-27950D33AAEB}" type="presParOf" srcId="{40704B97-F927-4990-A628-1904FD5D4EA4}" destId="{0010BB3A-A352-4B3C-A338-D700DF9FBB9B}" srcOrd="0" destOrd="0" presId="urn:microsoft.com/office/officeart/2005/8/layout/process4"/>
    <dgm:cxn modelId="{6BFA1C4F-5310-4A0C-B87F-B1042AF9F189}" type="presParOf" srcId="{2DBF25EE-475D-461A-B996-EC3B8D184ABC}" destId="{2F54C431-1D2F-42BC-82FF-08FE59F786F8}" srcOrd="1" destOrd="0" presId="urn:microsoft.com/office/officeart/2005/8/layout/process4"/>
    <dgm:cxn modelId="{9EBBC1CE-2455-4A26-A924-983B69CC05B3}" type="presParOf" srcId="{2DBF25EE-475D-461A-B996-EC3B8D184ABC}" destId="{5E7BB709-35FF-4257-AA7E-CDDF8958751C}" srcOrd="2" destOrd="0" presId="urn:microsoft.com/office/officeart/2005/8/layout/process4"/>
    <dgm:cxn modelId="{49C0CC68-A0BC-4B31-AFE7-E6C52013FAD1}" type="presParOf" srcId="{5E7BB709-35FF-4257-AA7E-CDDF8958751C}" destId="{807B4837-4055-4CFE-B34C-1BA0F22BFD74}" srcOrd="0" destOrd="0" presId="urn:microsoft.com/office/officeart/2005/8/layout/process4"/>
    <dgm:cxn modelId="{6243AF69-6609-45FB-B8E7-D32CEBC29BA0}" type="presParOf" srcId="{2DBF25EE-475D-461A-B996-EC3B8D184ABC}" destId="{1CFCD79B-571D-4446-BFD3-4DD94AB6E4BD}" srcOrd="3" destOrd="0" presId="urn:microsoft.com/office/officeart/2005/8/layout/process4"/>
    <dgm:cxn modelId="{1E8790EE-B928-43E3-A1F4-675627B725F6}" type="presParOf" srcId="{2DBF25EE-475D-461A-B996-EC3B8D184ABC}" destId="{1E5D949C-8074-4728-9256-A5A42BDE00DF}" srcOrd="4" destOrd="0" presId="urn:microsoft.com/office/officeart/2005/8/layout/process4"/>
    <dgm:cxn modelId="{DC07D47B-D8E0-464C-A786-E099F494D830}" type="presParOf" srcId="{1E5D949C-8074-4728-9256-A5A42BDE00DF}" destId="{EE5143F2-B020-422D-901D-BECD554765BB}" srcOrd="0" destOrd="0" presId="urn:microsoft.com/office/officeart/2005/8/layout/process4"/>
    <dgm:cxn modelId="{5574771D-50C7-441F-972F-AC3F5FFFE2E6}" type="presParOf" srcId="{2DBF25EE-475D-461A-B996-EC3B8D184ABC}" destId="{E1922E8E-EA31-47DC-9FAE-E611BE4480A4}" srcOrd="5" destOrd="0" presId="urn:microsoft.com/office/officeart/2005/8/layout/process4"/>
    <dgm:cxn modelId="{5B10B0D1-C432-43CF-99D0-337E511D1D28}" type="presParOf" srcId="{2DBF25EE-475D-461A-B996-EC3B8D184ABC}" destId="{53F51120-8827-4C5B-9290-99B0E700488F}" srcOrd="6" destOrd="0" presId="urn:microsoft.com/office/officeart/2005/8/layout/process4"/>
    <dgm:cxn modelId="{9C43E5F2-FD1D-4B4A-9738-B985DB7345A4}" type="presParOf" srcId="{53F51120-8827-4C5B-9290-99B0E700488F}" destId="{6C97F507-BB67-42F4-A0D5-88D9885C367D}" srcOrd="0" destOrd="0" presId="urn:microsoft.com/office/officeart/2005/8/layout/process4"/>
    <dgm:cxn modelId="{C85AC86F-F3BD-41D7-91ED-AA589AC405AC}" type="presParOf" srcId="{2DBF25EE-475D-461A-B996-EC3B8D184ABC}" destId="{B8DEF97D-DAB4-418D-ACDA-60F4BD47B710}" srcOrd="7" destOrd="0" presId="urn:microsoft.com/office/officeart/2005/8/layout/process4"/>
    <dgm:cxn modelId="{9BE5AA5F-F2D8-4DF0-BC04-00888FAB60EA}" type="presParOf" srcId="{2DBF25EE-475D-461A-B996-EC3B8D184ABC}" destId="{44F3645F-9860-4E2F-A465-11896EDF5DC9}" srcOrd="8" destOrd="0" presId="urn:microsoft.com/office/officeart/2005/8/layout/process4"/>
    <dgm:cxn modelId="{D59E0339-3EFC-4E6F-8EE2-9EBF33162E9B}" type="presParOf" srcId="{44F3645F-9860-4E2F-A465-11896EDF5DC9}" destId="{E41E42A3-A8C5-4375-86C6-7248F1C1B055}" srcOrd="0" destOrd="0" presId="urn:microsoft.com/office/officeart/2005/8/layout/process4"/>
    <dgm:cxn modelId="{657D754A-EAFA-4C47-AC6C-39B349E8DA92}" type="presParOf" srcId="{2DBF25EE-475D-461A-B996-EC3B8D184ABC}" destId="{73342CC9-D644-4D63-9619-1E3FCA38D202}" srcOrd="9" destOrd="0" presId="urn:microsoft.com/office/officeart/2005/8/layout/process4"/>
    <dgm:cxn modelId="{BC46D158-5551-47F6-834E-D6FAEC257B54}" type="presParOf" srcId="{2DBF25EE-475D-461A-B996-EC3B8D184ABC}" destId="{25FF7FD1-D267-4550-9FEB-C6F377796494}" srcOrd="10" destOrd="0" presId="urn:microsoft.com/office/officeart/2005/8/layout/process4"/>
    <dgm:cxn modelId="{57246E8A-A85E-4A72-840F-BE36688BAB6C}" type="presParOf" srcId="{25FF7FD1-D267-4550-9FEB-C6F377796494}" destId="{41A53919-EC99-4912-9628-56E5B46AE648}" srcOrd="0" destOrd="0" presId="urn:microsoft.com/office/officeart/2005/8/layout/process4"/>
    <dgm:cxn modelId="{D5CD27E2-3586-4E76-B9F4-9452BEBF71A7}" type="presParOf" srcId="{2DBF25EE-475D-461A-B996-EC3B8D184ABC}" destId="{B1EE1519-A0B6-4B22-A36A-DEE54D3E7B73}" srcOrd="11" destOrd="0" presId="urn:microsoft.com/office/officeart/2005/8/layout/process4"/>
    <dgm:cxn modelId="{676676C7-ABB5-436D-9393-E1E49926F349}" type="presParOf" srcId="{2DBF25EE-475D-461A-B996-EC3B8D184ABC}" destId="{30484982-BEE9-4F03-8CA9-D8CE5060656D}" srcOrd="12" destOrd="0" presId="urn:microsoft.com/office/officeart/2005/8/layout/process4"/>
    <dgm:cxn modelId="{DD33CDD9-AB00-4C4C-868A-4E8E9D0297CE}" type="presParOf" srcId="{30484982-BEE9-4F03-8CA9-D8CE5060656D}" destId="{CC65A65D-C473-4425-8598-4792B195AD3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99A27-4815-42DE-A75C-E6CF05AE3D39}">
      <dsp:nvSpPr>
        <dsp:cNvPr id="0" name=""/>
        <dsp:cNvSpPr/>
      </dsp:nvSpPr>
      <dsp:spPr>
        <a:xfrm>
          <a:off x="0" y="19984"/>
          <a:ext cx="6245265" cy="134630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Graves problemas na comunicação verbal, </a:t>
          </a:r>
          <a:r>
            <a:rPr lang="pt-BR" sz="1900" b="1" i="0" kern="1200"/>
            <a:t>boa parte deles nunca aprende a falar;</a:t>
          </a:r>
          <a:endParaRPr lang="en-US" sz="1900" kern="1200"/>
        </a:p>
      </dsp:txBody>
      <dsp:txXfrm>
        <a:off x="65721" y="85705"/>
        <a:ext cx="6113823" cy="1214862"/>
      </dsp:txXfrm>
    </dsp:sp>
    <dsp:sp modelId="{AF8945C9-278E-4C6A-994D-918940782CEB}">
      <dsp:nvSpPr>
        <dsp:cNvPr id="0" name=""/>
        <dsp:cNvSpPr/>
      </dsp:nvSpPr>
      <dsp:spPr>
        <a:xfrm>
          <a:off x="0" y="1421009"/>
          <a:ext cx="6245265" cy="1346304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 dirty="0"/>
            <a:t>Raramente há uso da fala, mas quando existe ela não tem função de comunicar-se, são palavras ou repetições de músicas e frases fora de contexto, e que não parecem fazer sentido;</a:t>
          </a:r>
          <a:endParaRPr lang="en-US" sz="1900" kern="1200" dirty="0"/>
        </a:p>
      </dsp:txBody>
      <dsp:txXfrm>
        <a:off x="65721" y="1486730"/>
        <a:ext cx="6113823" cy="1214862"/>
      </dsp:txXfrm>
    </dsp:sp>
    <dsp:sp modelId="{07DD64A0-96A2-4C46-89CC-5A1376110EF1}">
      <dsp:nvSpPr>
        <dsp:cNvPr id="0" name=""/>
        <dsp:cNvSpPr/>
      </dsp:nvSpPr>
      <dsp:spPr>
        <a:xfrm>
          <a:off x="0" y="2822033"/>
          <a:ext cx="6245265" cy="1346304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i="0" kern="1200"/>
            <a:t>Funcionamento mental ou cognitivo prejudicado,</a:t>
          </a:r>
          <a:r>
            <a:rPr lang="pt-BR" sz="1900" b="0" i="0" kern="1200"/>
            <a:t> parecem não entender o que acontece a sua volta, o que as outras pessoas dizem e não correspondem a interação do outro, parecem estar alheios ao mundo;</a:t>
          </a:r>
          <a:endParaRPr lang="en-US" sz="1900" kern="1200"/>
        </a:p>
      </dsp:txBody>
      <dsp:txXfrm>
        <a:off x="65721" y="2887754"/>
        <a:ext cx="6113823" cy="1214862"/>
      </dsp:txXfrm>
    </dsp:sp>
    <dsp:sp modelId="{32FC8043-A032-493C-A74F-70E2C80A9434}">
      <dsp:nvSpPr>
        <dsp:cNvPr id="0" name=""/>
        <dsp:cNvSpPr/>
      </dsp:nvSpPr>
      <dsp:spPr>
        <a:xfrm>
          <a:off x="0" y="4223057"/>
          <a:ext cx="6245265" cy="134630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Pouco ou nenhum contato visual;</a:t>
          </a:r>
          <a:endParaRPr lang="en-US" sz="1900" kern="1200"/>
        </a:p>
      </dsp:txBody>
      <dsp:txXfrm>
        <a:off x="65721" y="4288778"/>
        <a:ext cx="6113823" cy="1214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E00E6-A7DB-423E-8CF0-643A5EC4D0BB}">
      <dsp:nvSpPr>
        <dsp:cNvPr id="0" name=""/>
        <dsp:cNvSpPr/>
      </dsp:nvSpPr>
      <dsp:spPr>
        <a:xfrm>
          <a:off x="9234" y="101351"/>
          <a:ext cx="2759996" cy="36742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 dirty="0"/>
            <a:t>Importante comprometimento nas habilidades sociais ou comportamentos sociais inadequados, </a:t>
          </a:r>
          <a:r>
            <a:rPr lang="pt-BR" sz="1600" b="1" i="0" kern="1200" dirty="0"/>
            <a:t>não discriminam bem suas ações e consequências,</a:t>
          </a:r>
          <a:r>
            <a:rPr lang="pt-BR" sz="1600" b="0" i="0" kern="1200" dirty="0"/>
            <a:t> podem tratar seres vivos como objetos, e por isso não podem estar sozinhas, pois são um risco (não intencional) para si próprios (não tem muita noção do perigo), crianças, idosos ou animais de estimação;</a:t>
          </a:r>
          <a:endParaRPr lang="en-US" sz="1600" kern="1200" dirty="0"/>
        </a:p>
      </dsp:txBody>
      <dsp:txXfrm>
        <a:off x="90072" y="182189"/>
        <a:ext cx="2598320" cy="3512569"/>
      </dsp:txXfrm>
    </dsp:sp>
    <dsp:sp modelId="{1540EC31-1892-4932-8F20-339E624CBE85}">
      <dsp:nvSpPr>
        <dsp:cNvPr id="0" name=""/>
        <dsp:cNvSpPr/>
      </dsp:nvSpPr>
      <dsp:spPr>
        <a:xfrm>
          <a:off x="3045230" y="1596234"/>
          <a:ext cx="585119" cy="6844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045230" y="1733130"/>
        <a:ext cx="409583" cy="410687"/>
      </dsp:txXfrm>
    </dsp:sp>
    <dsp:sp modelId="{A975E19B-940D-44B6-95D1-470DD5F46D38}">
      <dsp:nvSpPr>
        <dsp:cNvPr id="0" name=""/>
        <dsp:cNvSpPr/>
      </dsp:nvSpPr>
      <dsp:spPr>
        <a:xfrm>
          <a:off x="3873229" y="101351"/>
          <a:ext cx="2759996" cy="36742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/>
            <a:t>Postura estranha, coordenação motora problemática e estereotipias muito marcadas, como agitar os braços e mãos, girar em torno de si e de outras pessoas, morder objetos, salivar mais que o comum</a:t>
          </a:r>
          <a:r>
            <a:rPr lang="pt-BR" sz="1600" b="0" i="0" kern="1200"/>
            <a:t>;</a:t>
          </a:r>
          <a:endParaRPr lang="en-US" sz="1600" kern="1200" dirty="0"/>
        </a:p>
      </dsp:txBody>
      <dsp:txXfrm>
        <a:off x="3954067" y="182189"/>
        <a:ext cx="2598320" cy="3512569"/>
      </dsp:txXfrm>
    </dsp:sp>
    <dsp:sp modelId="{DA708B5F-2036-48D3-B43E-25B9A9054627}">
      <dsp:nvSpPr>
        <dsp:cNvPr id="0" name=""/>
        <dsp:cNvSpPr/>
      </dsp:nvSpPr>
      <dsp:spPr>
        <a:xfrm>
          <a:off x="6909226" y="1596234"/>
          <a:ext cx="585119" cy="6844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909226" y="1733130"/>
        <a:ext cx="409583" cy="410687"/>
      </dsp:txXfrm>
    </dsp:sp>
    <dsp:sp modelId="{12865F87-5CEB-458E-B163-629E326DEB9A}">
      <dsp:nvSpPr>
        <dsp:cNvPr id="0" name=""/>
        <dsp:cNvSpPr/>
      </dsp:nvSpPr>
      <dsp:spPr>
        <a:xfrm>
          <a:off x="7737225" y="101351"/>
          <a:ext cx="2759996" cy="36742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/>
            <a:t>Podem demonstrar dificuldade na alimentação, não mastigar corretamente e engasgar-se com uma frequência acima do comum</a:t>
          </a:r>
          <a:r>
            <a:rPr lang="pt-BR" sz="1600" b="0" i="0" kern="1200"/>
            <a:t>.</a:t>
          </a:r>
          <a:endParaRPr lang="en-US" sz="1600" kern="1200" dirty="0"/>
        </a:p>
      </dsp:txBody>
      <dsp:txXfrm>
        <a:off x="7818063" y="182189"/>
        <a:ext cx="2598320" cy="35125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EE7D9-9774-4994-974C-9459387BDC2E}">
      <dsp:nvSpPr>
        <dsp:cNvPr id="0" name=""/>
        <dsp:cNvSpPr/>
      </dsp:nvSpPr>
      <dsp:spPr>
        <a:xfrm>
          <a:off x="2170251" y="1052732"/>
          <a:ext cx="4673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736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91484" y="1095960"/>
        <a:ext cx="24898" cy="4984"/>
      </dsp:txXfrm>
    </dsp:sp>
    <dsp:sp modelId="{27ADC321-617B-4019-8B92-B1FA9EB9367B}">
      <dsp:nvSpPr>
        <dsp:cNvPr id="0" name=""/>
        <dsp:cNvSpPr/>
      </dsp:nvSpPr>
      <dsp:spPr>
        <a:xfrm>
          <a:off x="6986" y="448933"/>
          <a:ext cx="2165065" cy="12990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90" tIns="111360" rIns="106090" bIns="1113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/>
            <a:t>Pessoas com autismo de </a:t>
          </a:r>
          <a:r>
            <a:rPr lang="pt-BR" sz="1200" b="1" i="0" kern="1200"/>
            <a:t>nível 2</a:t>
          </a:r>
          <a:r>
            <a:rPr lang="pt-BR" sz="1200" b="0" i="0" kern="1200"/>
            <a:t> </a:t>
          </a:r>
          <a:r>
            <a:rPr lang="pt-BR" sz="1200" b="1" i="0" kern="1200"/>
            <a:t>têm funcionamento moderado</a:t>
          </a:r>
          <a:r>
            <a:rPr lang="pt-BR" sz="1200" b="0" i="0" kern="1200"/>
            <a:t>, precisam de alguma assistência, mas podem ter algum grau de independência. Os sintomas mais comuns incluem: </a:t>
          </a:r>
          <a:r>
            <a:rPr lang="pt-BR" sz="1200" b="0" i="0" kern="1200" baseline="30000"/>
            <a:t>10</a:t>
          </a:r>
          <a:endParaRPr lang="en-US" sz="1200" kern="1200"/>
        </a:p>
      </dsp:txBody>
      <dsp:txXfrm>
        <a:off x="6986" y="448933"/>
        <a:ext cx="2165065" cy="1299039"/>
      </dsp:txXfrm>
    </dsp:sp>
    <dsp:sp modelId="{04357067-98CC-4436-8C89-4C3B2350BAB6}">
      <dsp:nvSpPr>
        <dsp:cNvPr id="0" name=""/>
        <dsp:cNvSpPr/>
      </dsp:nvSpPr>
      <dsp:spPr>
        <a:xfrm>
          <a:off x="4833281" y="1052732"/>
          <a:ext cx="4673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7364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54514" y="1095960"/>
        <a:ext cx="24898" cy="4984"/>
      </dsp:txXfrm>
    </dsp:sp>
    <dsp:sp modelId="{3183B7EE-120C-4106-AF3F-10D8034C2556}">
      <dsp:nvSpPr>
        <dsp:cNvPr id="0" name=""/>
        <dsp:cNvSpPr/>
      </dsp:nvSpPr>
      <dsp:spPr>
        <a:xfrm>
          <a:off x="2670016" y="448933"/>
          <a:ext cx="2165065" cy="12990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90" tIns="111360" rIns="106090" bIns="1113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/>
            <a:t>Dificuldade na comunicação verbal: conversas “estranhas” e simplificadas, uso de linguagem repetitiva;</a:t>
          </a:r>
          <a:endParaRPr lang="en-US" sz="1200" kern="1200"/>
        </a:p>
      </dsp:txBody>
      <dsp:txXfrm>
        <a:off x="2670016" y="448933"/>
        <a:ext cx="2165065" cy="1299039"/>
      </dsp:txXfrm>
    </dsp:sp>
    <dsp:sp modelId="{4AC76804-0630-45AA-AA47-A0278EBE4683}">
      <dsp:nvSpPr>
        <dsp:cNvPr id="0" name=""/>
        <dsp:cNvSpPr/>
      </dsp:nvSpPr>
      <dsp:spPr>
        <a:xfrm>
          <a:off x="7496311" y="1052732"/>
          <a:ext cx="4673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7364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17545" y="1095960"/>
        <a:ext cx="24898" cy="4984"/>
      </dsp:txXfrm>
    </dsp:sp>
    <dsp:sp modelId="{4BC67ADD-E6B6-438E-AF42-6881B141AB4F}">
      <dsp:nvSpPr>
        <dsp:cNvPr id="0" name=""/>
        <dsp:cNvSpPr/>
      </dsp:nvSpPr>
      <dsp:spPr>
        <a:xfrm>
          <a:off x="5333046" y="448933"/>
          <a:ext cx="2165065" cy="12990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90" tIns="111360" rIns="106090" bIns="1113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/>
            <a:t>Funcionamento mental normal ou abaixo do normal;</a:t>
          </a:r>
          <a:endParaRPr lang="en-US" sz="1200" kern="1200"/>
        </a:p>
      </dsp:txBody>
      <dsp:txXfrm>
        <a:off x="5333046" y="448933"/>
        <a:ext cx="2165065" cy="1299039"/>
      </dsp:txXfrm>
    </dsp:sp>
    <dsp:sp modelId="{BE56EC2D-E793-4EC7-9C5F-2AF15DA857A2}">
      <dsp:nvSpPr>
        <dsp:cNvPr id="0" name=""/>
        <dsp:cNvSpPr/>
      </dsp:nvSpPr>
      <dsp:spPr>
        <a:xfrm>
          <a:off x="1089518" y="1746172"/>
          <a:ext cx="7989090" cy="467364"/>
        </a:xfrm>
        <a:custGeom>
          <a:avLst/>
          <a:gdLst/>
          <a:ahLst/>
          <a:cxnLst/>
          <a:rect l="0" t="0" r="0" b="0"/>
          <a:pathLst>
            <a:path>
              <a:moveTo>
                <a:pt x="7989090" y="0"/>
              </a:moveTo>
              <a:lnTo>
                <a:pt x="7989090" y="250782"/>
              </a:lnTo>
              <a:lnTo>
                <a:pt x="0" y="250782"/>
              </a:lnTo>
              <a:lnTo>
                <a:pt x="0" y="467364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83949" y="1977362"/>
        <a:ext cx="400229" cy="4984"/>
      </dsp:txXfrm>
    </dsp:sp>
    <dsp:sp modelId="{B4432CF9-1F2C-4B9B-8978-6CC83801C4AC}">
      <dsp:nvSpPr>
        <dsp:cNvPr id="0" name=""/>
        <dsp:cNvSpPr/>
      </dsp:nvSpPr>
      <dsp:spPr>
        <a:xfrm>
          <a:off x="7996076" y="448933"/>
          <a:ext cx="2165065" cy="12990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90" tIns="111360" rIns="106090" bIns="1113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/>
            <a:t>Pouco contato visual;</a:t>
          </a:r>
          <a:endParaRPr lang="en-US" sz="1200" kern="1200"/>
        </a:p>
      </dsp:txBody>
      <dsp:txXfrm>
        <a:off x="7996076" y="448933"/>
        <a:ext cx="2165065" cy="1299039"/>
      </dsp:txXfrm>
    </dsp:sp>
    <dsp:sp modelId="{F4292ACD-7995-48F5-B125-1F96BD031141}">
      <dsp:nvSpPr>
        <dsp:cNvPr id="0" name=""/>
        <dsp:cNvSpPr/>
      </dsp:nvSpPr>
      <dsp:spPr>
        <a:xfrm>
          <a:off x="2170251" y="2849737"/>
          <a:ext cx="4673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7364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91484" y="2892964"/>
        <a:ext cx="24898" cy="4984"/>
      </dsp:txXfrm>
    </dsp:sp>
    <dsp:sp modelId="{1EDCB9DB-69BE-41FC-BCEF-C90A0E612811}">
      <dsp:nvSpPr>
        <dsp:cNvPr id="0" name=""/>
        <dsp:cNvSpPr/>
      </dsp:nvSpPr>
      <dsp:spPr>
        <a:xfrm>
          <a:off x="6986" y="2245937"/>
          <a:ext cx="2165065" cy="129903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90" tIns="111360" rIns="106090" bIns="1113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/>
            <a:t>Alguns </a:t>
          </a:r>
          <a:r>
            <a:rPr lang="pt-BR" sz="1200" b="1" i="0" kern="1200"/>
            <a:t>problemas comportamentais como andar na ponta dos pés ou girar</a:t>
          </a:r>
          <a:r>
            <a:rPr lang="pt-BR" sz="1200" b="0" i="0" kern="1200"/>
            <a:t> em torno de si ou de outros;</a:t>
          </a:r>
          <a:endParaRPr lang="en-US" sz="1200" kern="1200"/>
        </a:p>
      </dsp:txBody>
      <dsp:txXfrm>
        <a:off x="6986" y="2245937"/>
        <a:ext cx="2165065" cy="1299039"/>
      </dsp:txXfrm>
    </dsp:sp>
    <dsp:sp modelId="{4C9ED719-9FC4-4A23-994A-710E64A4CC3E}">
      <dsp:nvSpPr>
        <dsp:cNvPr id="0" name=""/>
        <dsp:cNvSpPr/>
      </dsp:nvSpPr>
      <dsp:spPr>
        <a:xfrm>
          <a:off x="4833281" y="2849737"/>
          <a:ext cx="4673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736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54514" y="2892964"/>
        <a:ext cx="24898" cy="4984"/>
      </dsp:txXfrm>
    </dsp:sp>
    <dsp:sp modelId="{AB8140EF-33A5-47E5-B2A0-FD096A35C927}">
      <dsp:nvSpPr>
        <dsp:cNvPr id="0" name=""/>
        <dsp:cNvSpPr/>
      </dsp:nvSpPr>
      <dsp:spPr>
        <a:xfrm>
          <a:off x="2670016" y="2245937"/>
          <a:ext cx="2165065" cy="12990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90" tIns="111360" rIns="106090" bIns="1113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/>
            <a:t>Interesse muito específico por um único assunto;</a:t>
          </a:r>
          <a:endParaRPr lang="en-US" sz="1200" kern="1200"/>
        </a:p>
      </dsp:txBody>
      <dsp:txXfrm>
        <a:off x="2670016" y="2245937"/>
        <a:ext cx="2165065" cy="1299039"/>
      </dsp:txXfrm>
    </dsp:sp>
    <dsp:sp modelId="{0D6D60C2-1FC0-4FEB-B787-736B68C2AA94}">
      <dsp:nvSpPr>
        <dsp:cNvPr id="0" name=""/>
        <dsp:cNvSpPr/>
      </dsp:nvSpPr>
      <dsp:spPr>
        <a:xfrm>
          <a:off x="5333046" y="2245937"/>
          <a:ext cx="2165065" cy="12990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90" tIns="111360" rIns="106090" bIns="1113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i="0" kern="1200"/>
            <a:t>Disfunções sociais: dificuldade para socializar e interagir;</a:t>
          </a:r>
          <a:endParaRPr lang="en-US" sz="1200" kern="1200"/>
        </a:p>
      </dsp:txBody>
      <dsp:txXfrm>
        <a:off x="5333046" y="2245937"/>
        <a:ext cx="2165065" cy="12990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0BB3A-A352-4B3C-A338-D700DF9FBB9B}">
      <dsp:nvSpPr>
        <dsp:cNvPr id="0" name=""/>
        <dsp:cNvSpPr/>
      </dsp:nvSpPr>
      <dsp:spPr>
        <a:xfrm>
          <a:off x="0" y="5773615"/>
          <a:ext cx="7114400" cy="6318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kern="1200"/>
            <a:t>Disfunções sociais: dificuldade para socializar e interagir;</a:t>
          </a:r>
          <a:endParaRPr lang="en-US" sz="2200" kern="1200"/>
        </a:p>
      </dsp:txBody>
      <dsp:txXfrm>
        <a:off x="0" y="5773615"/>
        <a:ext cx="7114400" cy="631803"/>
      </dsp:txXfrm>
    </dsp:sp>
    <dsp:sp modelId="{807B4837-4055-4CFE-B34C-1BA0F22BFD74}">
      <dsp:nvSpPr>
        <dsp:cNvPr id="0" name=""/>
        <dsp:cNvSpPr/>
      </dsp:nvSpPr>
      <dsp:spPr>
        <a:xfrm rot="10800000">
          <a:off x="0" y="4811378"/>
          <a:ext cx="7114400" cy="971713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kern="1200"/>
            <a:t>Interesse muito específico por um único assunto;</a:t>
          </a:r>
          <a:endParaRPr lang="en-US" sz="2200" kern="1200"/>
        </a:p>
      </dsp:txBody>
      <dsp:txXfrm rot="10800000">
        <a:off x="0" y="4811378"/>
        <a:ext cx="7114400" cy="631390"/>
      </dsp:txXfrm>
    </dsp:sp>
    <dsp:sp modelId="{EE5143F2-B020-422D-901D-BECD554765BB}">
      <dsp:nvSpPr>
        <dsp:cNvPr id="0" name=""/>
        <dsp:cNvSpPr/>
      </dsp:nvSpPr>
      <dsp:spPr>
        <a:xfrm rot="10800000">
          <a:off x="0" y="3849141"/>
          <a:ext cx="7114400" cy="971713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 dirty="0"/>
            <a:t>Alguns </a:t>
          </a:r>
          <a:r>
            <a:rPr lang="pt-BR" sz="1600" b="1" i="0" kern="1200" dirty="0"/>
            <a:t>problemas comportamentais como andar na ponta dos pés ou girar</a:t>
          </a:r>
          <a:r>
            <a:rPr lang="pt-BR" sz="1600" b="0" i="0" kern="1200" dirty="0"/>
            <a:t> em torno de si ou de outros;</a:t>
          </a:r>
          <a:endParaRPr lang="en-US" sz="1600" kern="1200" dirty="0"/>
        </a:p>
      </dsp:txBody>
      <dsp:txXfrm rot="10800000">
        <a:off x="0" y="3849141"/>
        <a:ext cx="7114400" cy="631390"/>
      </dsp:txXfrm>
    </dsp:sp>
    <dsp:sp modelId="{6C97F507-BB67-42F4-A0D5-88D9885C367D}">
      <dsp:nvSpPr>
        <dsp:cNvPr id="0" name=""/>
        <dsp:cNvSpPr/>
      </dsp:nvSpPr>
      <dsp:spPr>
        <a:xfrm rot="10800000">
          <a:off x="0" y="2886904"/>
          <a:ext cx="7114400" cy="971713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 dirty="0"/>
            <a:t>Pouco contato visual;</a:t>
          </a:r>
          <a:endParaRPr lang="en-US" sz="1600" kern="1200" dirty="0"/>
        </a:p>
      </dsp:txBody>
      <dsp:txXfrm rot="10800000">
        <a:off x="0" y="2886904"/>
        <a:ext cx="7114400" cy="631390"/>
      </dsp:txXfrm>
    </dsp:sp>
    <dsp:sp modelId="{E41E42A3-A8C5-4375-86C6-7248F1C1B055}">
      <dsp:nvSpPr>
        <dsp:cNvPr id="0" name=""/>
        <dsp:cNvSpPr/>
      </dsp:nvSpPr>
      <dsp:spPr>
        <a:xfrm rot="10800000">
          <a:off x="0" y="1924667"/>
          <a:ext cx="7114400" cy="971713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 dirty="0"/>
            <a:t>Funcionamento mental normal ou abaixo do normal;</a:t>
          </a:r>
          <a:endParaRPr lang="en-US" sz="1600" kern="1200" dirty="0"/>
        </a:p>
      </dsp:txBody>
      <dsp:txXfrm rot="10800000">
        <a:off x="0" y="1924667"/>
        <a:ext cx="7114400" cy="631390"/>
      </dsp:txXfrm>
    </dsp:sp>
    <dsp:sp modelId="{41A53919-EC99-4912-9628-56E5B46AE648}">
      <dsp:nvSpPr>
        <dsp:cNvPr id="0" name=""/>
        <dsp:cNvSpPr/>
      </dsp:nvSpPr>
      <dsp:spPr>
        <a:xfrm rot="10800000">
          <a:off x="0" y="962430"/>
          <a:ext cx="7114400" cy="971713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 dirty="0"/>
            <a:t>Dificuldade na comunicação verbal: conversas “estranhas” e simplificadas, uso de linguagem repetitiva;</a:t>
          </a:r>
          <a:endParaRPr lang="en-US" sz="1600" kern="1200" dirty="0"/>
        </a:p>
      </dsp:txBody>
      <dsp:txXfrm rot="10800000">
        <a:off x="0" y="962430"/>
        <a:ext cx="7114400" cy="631390"/>
      </dsp:txXfrm>
    </dsp:sp>
    <dsp:sp modelId="{CC65A65D-C473-4425-8598-4792B195AD30}">
      <dsp:nvSpPr>
        <dsp:cNvPr id="0" name=""/>
        <dsp:cNvSpPr/>
      </dsp:nvSpPr>
      <dsp:spPr>
        <a:xfrm rot="10800000">
          <a:off x="0" y="193"/>
          <a:ext cx="7114400" cy="971713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 dirty="0"/>
            <a:t>Pessoas com autismo de </a:t>
          </a:r>
          <a:r>
            <a:rPr lang="pt-BR" sz="1600" b="1" i="0" kern="1200" dirty="0"/>
            <a:t>nível 2</a:t>
          </a:r>
          <a:r>
            <a:rPr lang="pt-BR" sz="1600" b="0" i="0" kern="1200" dirty="0"/>
            <a:t> </a:t>
          </a:r>
          <a:r>
            <a:rPr lang="pt-BR" sz="1600" b="1" i="0" kern="1200" dirty="0"/>
            <a:t>têm funcionamento moderado</a:t>
          </a:r>
          <a:r>
            <a:rPr lang="pt-BR" sz="1600" b="0" i="0" kern="1200" dirty="0"/>
            <a:t>, precisam de alguma assistência, mas podem ter algum grau de independência. Os sintomas mais comuns incluem: </a:t>
          </a:r>
          <a:r>
            <a:rPr lang="pt-BR" sz="1400" b="0" i="0" kern="1200" baseline="30000" dirty="0"/>
            <a:t>10</a:t>
          </a:r>
          <a:endParaRPr lang="en-US" sz="1400" kern="1200" dirty="0"/>
        </a:p>
      </dsp:txBody>
      <dsp:txXfrm rot="10800000">
        <a:off x="0" y="193"/>
        <a:ext cx="7114400" cy="631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ACE50-68E0-477D-AB29-B262796C8129}" type="datetimeFigureOut">
              <a:rPr lang="pt-BR" smtClean="0"/>
              <a:t>23/03/2024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3A280-8D11-4F39-8ABF-1F6D1E7E8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60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699843-AFF3-B4AB-1F74-019C4D51B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D1177A-9594-AC20-1282-C9E8D9C6F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E55335-13C3-1DF3-5463-BFC338384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A02C-9C83-4D40-B938-428518B1938F}" type="datetime1">
              <a:rPr lang="pt-BR" smtClean="0"/>
              <a:t>23/03/2024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C1BB03-0A11-006F-9A49-16755DB5A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1AB527-16F5-B633-153E-E6C307AD5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98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A762A2-1A58-1E11-3093-029E7BBA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4FC901-6D40-DB4D-E8FE-F00557FEF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D5545C-1C30-1C02-E20A-F963B2425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117F5-B243-43D3-B7F2-473DAFD36D3D}" type="datetime1">
              <a:rPr lang="pt-BR" smtClean="0"/>
              <a:t>23/03/2024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77EB92-3641-0BD0-A0F5-013BABCCC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6ED788-B0CD-C820-8A33-52EA22EE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71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034D5-F259-F4FD-F594-DE523F96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819A10-A407-AC9A-44F8-734872C5C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205C38-0E20-C20D-97FA-98D926BD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69CC-BE40-441D-99D0-6AA7F318F92B}" type="datetime1">
              <a:rPr lang="pt-BR" smtClean="0"/>
              <a:t>23/03/2024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503984-D182-D298-4DF5-009E7A148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368B24-1145-4486-7EDF-AF6FBF63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49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FBA6A9-9319-D488-0EF1-09D3EA90F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F4D5A4-F0F7-CE3F-FBF3-9EC2595C2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F0C9B9F-A386-F7A7-6320-AAE00CDBE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A91544-7F88-3C42-2C6C-3D176A0C6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F1B74-4695-4D53-9D36-94E444BA5EB4}" type="datetime1">
              <a:rPr lang="pt-BR" smtClean="0"/>
              <a:t>23/03/2024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92D091-BFE3-5E13-5E1D-976DB18C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5FAE2D-DD26-79A7-48DE-65FAD39CF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844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A7E271-085C-D789-E698-C317BC052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DAC8A21-73D3-605E-6DB1-705395B74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793FA7-47D9-A509-E06C-4F6186A2B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C29EC9-04B5-C957-0FD6-1892DC0FA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0F47EE-E9E5-E4C2-2E08-DFD38D155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F13501F-5153-37C3-F910-CAB72CE0D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EA72-E614-4B32-8488-55B6D31E90A4}" type="datetime1">
              <a:rPr lang="pt-BR" smtClean="0"/>
              <a:t>23/03/2024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0BE2CF-5505-8578-D13A-4A8580C3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849A461-31BC-43F3-4E57-C0E022B8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03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5B823-827E-3EAF-BDBE-FB6A4E21A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651D15C-8D6E-047B-D92B-D8E13BD4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1EB1-B120-4D40-9CA2-7E6AAAE847DF}" type="datetime1">
              <a:rPr lang="pt-BR" smtClean="0"/>
              <a:t>23/03/2024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1DBC2C8-AD3A-85D9-10C8-21E31019D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78B388F-E52F-B8FE-D1F6-D785CC611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84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90F7B3-43C8-8BA2-DEF6-1331A5CA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157B4-89D0-49F7-8498-86C9B32797FD}" type="datetime1">
              <a:rPr lang="pt-BR" smtClean="0"/>
              <a:t>23/03/2024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FC7E25-A282-3F44-8D2A-6AA708A81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358DC8-FC5B-36A6-DEE5-67320E54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62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437631-650D-12FF-530C-82FB77695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0DFA18-D51D-F491-9BAD-EC9005BDC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1318E42-5E9F-DF64-63A2-0481DDCE1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B61674-3F79-FD9A-4A2F-DB70D5E92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E721-7C5E-47D1-AF50-6238FEEB6E13}" type="datetime1">
              <a:rPr lang="pt-BR" smtClean="0"/>
              <a:t>23/03/2024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020217-48DF-E9BA-3DEA-0ECAD463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20AAD7-5E83-2E59-3E8A-B9D54B0F8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43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F24F1-0414-131F-7587-EDE636A9F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DCBADD7-6EE6-D142-2891-5C0F1E020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1EAF35-BEB2-A76C-3E83-56EEE1728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C3404A-6FB1-0E15-7521-9F077EA6C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D67C-6537-4A74-BEDB-6368E043E7D4}" type="datetime1">
              <a:rPr lang="pt-BR" smtClean="0"/>
              <a:t>23/03/2024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159D6B-0ED5-DC07-BC7B-624FD5C8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47011A-C833-3789-124F-9F16A5484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44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650A80-582F-BBD4-14F2-1BBCFE9C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30FAE6-13E6-26DC-4DFA-7305A5ACF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98BF2F-1C52-BE9D-8ED9-AC3B8B02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5611-6FB4-4E36-86B0-ECBB4C1B2745}" type="datetime1">
              <a:rPr lang="pt-BR" smtClean="0"/>
              <a:t>23/03/2024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C706C7-899B-1FD9-D161-71D87D58A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4812B1-C05B-3C0B-C8DD-43E613F0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14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2D46F9-9345-70EA-CB67-F23FE4841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0DD17F-732C-DCB5-E69A-CEC5CB4A0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A198FD-1804-8A60-1661-6DE81FBB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D639-C51B-469C-BF4E-34A8953EC898}" type="datetime1">
              <a:rPr lang="pt-BR" smtClean="0"/>
              <a:t>23/03/2024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D28E44-2EBA-E9B4-2BA4-B71D7318D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86CE2B-8DB1-9702-644D-7C2B711A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577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2C4D5E6-87A8-4DB2-BCD1-810AEC18C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F26201-6F21-2C1C-FAB6-E04A368EC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B7789D-0EB9-2C0E-5F4A-BCFFD34C3C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CFD68-D752-4C1F-A942-C623A25A9463}" type="datetime1">
              <a:rPr lang="pt-BR" smtClean="0"/>
              <a:t>23/03/2024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4C28D-5340-D1DB-BE16-D7BE64625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Giany Ghattas - gianyghattas@hotmail.com</a:t>
            </a: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9EA708-BB59-51B9-70E4-6774600E2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9BA19-C379-4103-9A4A-B2BB41DAE0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135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3" name="Rectangle 3175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8" name="Picture 4" descr="Even more puzzle pieces with brains">
            <a:extLst>
              <a:ext uri="{FF2B5EF4-FFF2-40B4-BE49-F238E27FC236}">
                <a16:creationId xmlns:a16="http://schemas.microsoft.com/office/drawing/2014/main" id="{F857FCDE-8945-31C5-F37A-C4DB68C156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3" r="9089" b="13594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5" name="Rectangle 31754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5464FE-31BF-278B-E1A5-5F22B1B45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102" y="1122363"/>
            <a:ext cx="5214026" cy="2973622"/>
          </a:xfrm>
        </p:spPr>
        <p:txBody>
          <a:bodyPr anchor="b">
            <a:normAutofit fontScale="90000"/>
          </a:bodyPr>
          <a:lstStyle/>
          <a:p>
            <a:r>
              <a:rPr lang="pt-B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Transtorno do Espectro Autista em adultos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48AB2B-86C4-A1FD-E65B-74F53E43E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 fontScale="92500" lnSpcReduction="20000"/>
          </a:bodyPr>
          <a:lstStyle/>
          <a:p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Psicóloga/Esp. Neuropsicologia  Giany Ghattas. </a:t>
            </a:r>
          </a:p>
          <a:p>
            <a:r>
              <a:rPr lang="pt-BR" sz="1800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CRP: 18/02723</a:t>
            </a:r>
          </a:p>
          <a:p>
            <a:r>
              <a:rPr lang="pt-BR" sz="1800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CONTATO;(65) 99603-4920</a:t>
            </a:r>
          </a:p>
          <a:p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31757" name="Rectangle 3175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759" name="Rectangle 3175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57DFC7F-85A5-17FC-3ADE-B1FDF5DF9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50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7A6565-76E1-7969-382A-45FF681B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09" y="325369"/>
            <a:ext cx="5457217" cy="1956841"/>
          </a:xfrm>
        </p:spPr>
        <p:txBody>
          <a:bodyPr anchor="b">
            <a:normAutofit/>
          </a:bodyPr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Transtorno do Espectro Autista em adultos</a:t>
            </a:r>
            <a:endParaRPr lang="pt-BR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1B8DF5-2850-C3FA-0198-AA8B9333B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2872899"/>
            <a:ext cx="4775200" cy="3320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dirty="0">
                <a:latin typeface="-apple-system"/>
              </a:rPr>
              <a:t>É</a:t>
            </a:r>
            <a:r>
              <a:rPr lang="pt-BR" sz="3200" b="0" i="0" dirty="0">
                <a:effectLst/>
                <a:latin typeface="-apple-system"/>
              </a:rPr>
              <a:t> um tema fundamental, porque o autismo não é só uma condição pediátrica, mas sim um transtorno do neurodesenvolvimento que acompanha a pessoa ao longo da vida.</a:t>
            </a:r>
          </a:p>
          <a:p>
            <a:endParaRPr lang="pt-BR" sz="2200" dirty="0"/>
          </a:p>
        </p:txBody>
      </p:sp>
      <p:pic>
        <p:nvPicPr>
          <p:cNvPr id="1028" name="Picture 4" descr="A puzzle piece">
            <a:extLst>
              <a:ext uri="{FF2B5EF4-FFF2-40B4-BE49-F238E27FC236}">
                <a16:creationId xmlns:a16="http://schemas.microsoft.com/office/drawing/2014/main" id="{6B6084D9-A834-1E0D-9D7C-D62A4E8C1A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D1199E-7D94-E6EE-4572-DB5A50ED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6472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FA0FAA-C7DA-3DA4-2A1F-94129C12B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85" y="350196"/>
            <a:ext cx="5486400" cy="1624520"/>
          </a:xfrm>
        </p:spPr>
        <p:txBody>
          <a:bodyPr anchor="ctr">
            <a:normAutofit/>
          </a:bodyPr>
          <a:lstStyle/>
          <a:p>
            <a:pPr algn="ctr"/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Transtorno do Espectro Autista em adultos</a:t>
            </a: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CA17E8-FB12-7B32-2486-79481E2B7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285" y="2285999"/>
            <a:ext cx="5486400" cy="435864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effectLst/>
                <a:latin typeface="-apple-system"/>
              </a:rPr>
              <a:t>Nos últimos anos, a nossa capacidade de fazer diagnóstico e de reconhecer os sinais do autismo aumentou muito, e isso fez com que a gente tenha muito mais crianças diagnosticadas hoje do que há alguns anos atrás.</a:t>
            </a:r>
            <a:endParaRPr lang="pt-BR" sz="3200" dirty="0"/>
          </a:p>
        </p:txBody>
      </p:sp>
      <p:pic>
        <p:nvPicPr>
          <p:cNvPr id="2050" name="Picture 2" descr="A puzzle piece">
            <a:extLst>
              <a:ext uri="{FF2B5EF4-FFF2-40B4-BE49-F238E27FC236}">
                <a16:creationId xmlns:a16="http://schemas.microsoft.com/office/drawing/2014/main" id="{6A406659-8DF7-E533-CE5C-CE88E0DB0D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r="5914"/>
          <a:stretch/>
        </p:blipFill>
        <p:spPr bwMode="auto">
          <a:xfrm>
            <a:off x="6096000" y="1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84861BE-142A-2BB8-1555-8C4F778FC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160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ven more puzzle pieces with brains">
            <a:extLst>
              <a:ext uri="{FF2B5EF4-FFF2-40B4-BE49-F238E27FC236}">
                <a16:creationId xmlns:a16="http://schemas.microsoft.com/office/drawing/2014/main" id="{A11F6375-67C8-EAA3-D8F7-0E5DF04B5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2" r="9090" b="13554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55A0161-F1A3-AB03-AEE2-1FF01BF10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5724906" cy="112471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Transtorno do Espectro Autista em adultos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55F51E-0ED3-84DF-D89C-89DCA6C89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3"/>
            <a:ext cx="4376004" cy="3663291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t-BR" sz="1700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pt-BR" sz="3600" b="0" i="0" dirty="0">
                <a:solidFill>
                  <a:schemeClr val="bg1"/>
                </a:solidFill>
                <a:effectLst/>
                <a:latin typeface="-apple-system"/>
              </a:rPr>
              <a:t>Isso também fez com que muitas pessoas adultas se percebessem como autistas e procurassem esse tipo de apoio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-apple-system"/>
              </a:rPr>
              <a:t>.</a:t>
            </a:r>
            <a:endParaRPr lang="pt-BR" sz="1700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88B2479-4C7A-FBBE-21B2-3327BDE4E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80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ven more puzzle pieces with brains">
            <a:extLst>
              <a:ext uri="{FF2B5EF4-FFF2-40B4-BE49-F238E27FC236}">
                <a16:creationId xmlns:a16="http://schemas.microsoft.com/office/drawing/2014/main" id="{F7DAD233-2E26-D245-4BDF-88D9C002D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1" b="18206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F7480A-7A29-26E3-24E0-276CB0627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24" y="1420238"/>
            <a:ext cx="4300466" cy="4756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0" i="0" dirty="0">
                <a:effectLst/>
              </a:rPr>
              <a:t>É importante falarmos cada vez mais sobre o transtorno do espectro autista (TEA)na vida adulta. 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88A47B-BB7F-E480-DF05-9C2CFDCD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18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122" name="Picture 2" descr="A puzzle piece. Imagem 2 de 4">
            <a:extLst>
              <a:ext uri="{FF2B5EF4-FFF2-40B4-BE49-F238E27FC236}">
                <a16:creationId xmlns:a16="http://schemas.microsoft.com/office/drawing/2014/main" id="{7D3160CF-E908-899E-B86C-96670B41F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33" r="-1" b="4922"/>
          <a:stretch/>
        </p:blipFill>
        <p:spPr bwMode="auto">
          <a:xfrm>
            <a:off x="20" y="10"/>
            <a:ext cx="994706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5131" name="Freeform: Shape 5130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5133" name="Freeform: Shape 5132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07A6C3-D8D3-8A23-E1A7-E1BF63FCE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9665" y="1455174"/>
            <a:ext cx="4552335" cy="39676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b="0" i="0" dirty="0">
                <a:effectLst/>
              </a:rPr>
              <a:t>O TEA é um transtorno que causa sofrimento e prejuízo na vida das pessoas que o têm. </a:t>
            </a:r>
          </a:p>
          <a:p>
            <a:pPr marL="0" indent="0" algn="ctr">
              <a:buNone/>
            </a:pPr>
            <a:r>
              <a:rPr lang="pt-BR" sz="2400" b="0" i="0" dirty="0">
                <a:effectLst/>
              </a:rPr>
              <a:t>Esse prejuízo pode afetar diversas áreas sociais.</a:t>
            </a:r>
            <a:endParaRPr lang="pt-BR" sz="2400" dirty="0"/>
          </a:p>
          <a:p>
            <a:pPr marL="0" indent="0" algn="ctr">
              <a:buNone/>
            </a:pPr>
            <a:r>
              <a:rPr lang="pt-BR" sz="2400" b="0" i="0" dirty="0">
                <a:effectLst/>
              </a:rPr>
              <a:t>Por exemplo, quando uma pessoa adulta tem autismo e a família não entende por que ela se comporta de determinada forma ou por que ela não quer participar das confraternizações.</a:t>
            </a:r>
          </a:p>
          <a:p>
            <a:endParaRPr lang="pt-BR" sz="19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9FF003-BC12-200C-A122-5769374DE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038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146" name="Picture 2" descr="Puzzle pieces">
            <a:extLst>
              <a:ext uri="{FF2B5EF4-FFF2-40B4-BE49-F238E27FC236}">
                <a16:creationId xmlns:a16="http://schemas.microsoft.com/office/drawing/2014/main" id="{49F1B6CA-CC80-3B61-715A-8B44976156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570"/>
          <a:stretch/>
        </p:blipFill>
        <p:spPr bwMode="auto"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6155" name="Freeform: Shape 6154">
            <a:extLst>
              <a:ext uri="{FF2B5EF4-FFF2-40B4-BE49-F238E27FC236}">
                <a16:creationId xmlns:a16="http://schemas.microsoft.com/office/drawing/2014/main" id="{CA35125A-A1A4-40EB-B5EE-4371BC4DD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47004" cy="6858000"/>
          </a:xfrm>
          <a:custGeom>
            <a:avLst/>
            <a:gdLst>
              <a:gd name="connsiteX0" fmla="*/ 39602 w 7347004"/>
              <a:gd name="connsiteY0" fmla="*/ 0 h 6858000"/>
              <a:gd name="connsiteX1" fmla="*/ 5675927 w 7347004"/>
              <a:gd name="connsiteY1" fmla="*/ 0 h 6858000"/>
              <a:gd name="connsiteX2" fmla="*/ 5698706 w 7347004"/>
              <a:gd name="connsiteY2" fmla="*/ 14997 h 6858000"/>
              <a:gd name="connsiteX3" fmla="*/ 7347004 w 7347004"/>
              <a:gd name="connsiteY3" fmla="*/ 3621656 h 6858000"/>
              <a:gd name="connsiteX4" fmla="*/ 5417159 w 7347004"/>
              <a:gd name="connsiteY4" fmla="*/ 6374814 h 6858000"/>
              <a:gd name="connsiteX5" fmla="*/ 4885213 w 7347004"/>
              <a:gd name="connsiteY5" fmla="*/ 6780599 h 6858000"/>
              <a:gd name="connsiteX6" fmla="*/ 4770148 w 7347004"/>
              <a:gd name="connsiteY6" fmla="*/ 6858000 h 6858000"/>
              <a:gd name="connsiteX7" fmla="*/ 850790 w 7347004"/>
              <a:gd name="connsiteY7" fmla="*/ 6858000 h 6858000"/>
              <a:gd name="connsiteX8" fmla="*/ 39602 w 7347004"/>
              <a:gd name="connsiteY8" fmla="*/ 6858000 h 6858000"/>
              <a:gd name="connsiteX9" fmla="*/ 0 w 7347004"/>
              <a:gd name="connsiteY9" fmla="*/ 6858000 h 6858000"/>
              <a:gd name="connsiteX10" fmla="*/ 0 w 7347004"/>
              <a:gd name="connsiteY10" fmla="*/ 1 h 6858000"/>
              <a:gd name="connsiteX11" fmla="*/ 39602 w 7347004"/>
              <a:gd name="connsiteY11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47004" h="6858000">
                <a:moveTo>
                  <a:pt x="39602" y="0"/>
                </a:moveTo>
                <a:lnTo>
                  <a:pt x="5675927" y="0"/>
                </a:lnTo>
                <a:lnTo>
                  <a:pt x="5698706" y="14997"/>
                </a:lnTo>
                <a:cubicBezTo>
                  <a:pt x="6756281" y="754641"/>
                  <a:pt x="7347004" y="2093192"/>
                  <a:pt x="7347004" y="3621656"/>
                </a:cubicBezTo>
                <a:cubicBezTo>
                  <a:pt x="7347004" y="4969131"/>
                  <a:pt x="6390781" y="5602839"/>
                  <a:pt x="5417159" y="6374814"/>
                </a:cubicBezTo>
                <a:cubicBezTo>
                  <a:pt x="5239858" y="6515397"/>
                  <a:pt x="5064178" y="6653108"/>
                  <a:pt x="4885213" y="6780599"/>
                </a:cubicBezTo>
                <a:lnTo>
                  <a:pt x="4770148" y="6858000"/>
                </a:lnTo>
                <a:lnTo>
                  <a:pt x="850790" y="6858000"/>
                </a:lnTo>
                <a:lnTo>
                  <a:pt x="39602" y="6858000"/>
                </a:lnTo>
                <a:lnTo>
                  <a:pt x="0" y="6858000"/>
                </a:lnTo>
                <a:lnTo>
                  <a:pt x="0" y="1"/>
                </a:lnTo>
                <a:lnTo>
                  <a:pt x="39602" y="1"/>
                </a:ln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6157" name="Freeform: Shape 6156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FFF7A7-5C52-ED62-5946-17D14E120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968" y="972766"/>
            <a:ext cx="5969355" cy="4991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Algumas pessoas com autismo não querem ficar junto com a família no final de semana.  </a:t>
            </a:r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pt-BR" sz="4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referem ficar isoladas no quarto ou se dedicar a alguma atividade de seu interesse.  </a:t>
            </a:r>
            <a:endParaRPr lang="pt-B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B444B9-5FF4-4ECC-9C52-9E2AE90F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291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49BB7E9A-6937-4BF0-9F51-A20F197B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24EF77-3B24-DAB4-15B0-C9AD1FFF8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064" y="671209"/>
            <a:ext cx="5765926" cy="5293029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t-BR" dirty="0"/>
              <a:t>P</a:t>
            </a:r>
            <a:r>
              <a:rPr lang="pt-BR" b="0" i="0" dirty="0">
                <a:effectLst/>
              </a:rPr>
              <a:t>odem ter dificuldades para conversar ou se expressar e podem parecer grosseiras ou sinceras demais.</a:t>
            </a:r>
            <a:endParaRPr lang="pt-BR" dirty="0"/>
          </a:p>
          <a:p>
            <a:pPr marL="0" indent="0" algn="ctr">
              <a:buNone/>
            </a:pPr>
            <a:endParaRPr lang="pt-BR" b="0" i="0" dirty="0">
              <a:effectLst/>
            </a:endParaRPr>
          </a:p>
          <a:p>
            <a:pPr marL="0" indent="0" algn="ctr">
              <a:buNone/>
            </a:pPr>
            <a:r>
              <a:rPr lang="pt-BR" b="0" i="0" dirty="0">
                <a:effectLst/>
              </a:rPr>
              <a:t>É que elas têm uma forma diferente de perceber e interagir com o mundo. 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b="0" i="0" dirty="0">
                <a:effectLst/>
              </a:rPr>
              <a:t>Por isso, a família e os colegas de trabalho precisa</a:t>
            </a:r>
            <a:r>
              <a:rPr lang="pt-BR" dirty="0"/>
              <a:t>m</a:t>
            </a:r>
            <a:r>
              <a:rPr lang="pt-BR" b="0" i="0" dirty="0">
                <a:effectLst/>
              </a:rPr>
              <a:t> entender e respeitar as características e as necessidades de cada pessoa com autismo.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9F68E20E-6240-4DD9-A3D6-57B83840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27728" y="885812"/>
            <a:ext cx="5298208" cy="5037027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170" name="Picture 2" descr="Puzzle pieces">
            <a:extLst>
              <a:ext uri="{FF2B5EF4-FFF2-40B4-BE49-F238E27FC236}">
                <a16:creationId xmlns:a16="http://schemas.microsoft.com/office/drawing/2014/main" id="{EFC988A4-3C70-2855-9BDA-1B9E1101A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" r="1" b="3843"/>
          <a:stretch/>
        </p:blipFill>
        <p:spPr bwMode="auto">
          <a:xfrm>
            <a:off x="6623466" y="1064419"/>
            <a:ext cx="4906732" cy="4679812"/>
          </a:xfrm>
          <a:custGeom>
            <a:avLst/>
            <a:gdLst/>
            <a:ahLst/>
            <a:cxnLst/>
            <a:rect l="l" t="t" r="r" b="b"/>
            <a:pathLst>
              <a:path w="4906732" h="4679812">
                <a:moveTo>
                  <a:pt x="2098733" y="0"/>
                </a:moveTo>
                <a:cubicBezTo>
                  <a:pt x="2440836" y="0"/>
                  <a:pt x="2787571" y="67648"/>
                  <a:pt x="3128936" y="201123"/>
                </a:cubicBezTo>
                <a:cubicBezTo>
                  <a:pt x="3461352" y="330861"/>
                  <a:pt x="3777761" y="521938"/>
                  <a:pt x="4044157" y="753626"/>
                </a:cubicBezTo>
                <a:cubicBezTo>
                  <a:pt x="4315187" y="989269"/>
                  <a:pt x="4528197" y="1257397"/>
                  <a:pt x="4677189" y="1550320"/>
                </a:cubicBezTo>
                <a:cubicBezTo>
                  <a:pt x="4829446" y="1849760"/>
                  <a:pt x="4906732" y="2161706"/>
                  <a:pt x="4906732" y="2477497"/>
                </a:cubicBezTo>
                <a:cubicBezTo>
                  <a:pt x="4906732" y="2795534"/>
                  <a:pt x="4783432" y="2981268"/>
                  <a:pt x="4526828" y="3338417"/>
                </a:cubicBezTo>
                <a:cubicBezTo>
                  <a:pt x="4464915" y="3424553"/>
                  <a:pt x="4400896" y="3513679"/>
                  <a:pt x="4335403" y="3611676"/>
                </a:cubicBezTo>
                <a:cubicBezTo>
                  <a:pt x="3834936" y="4360387"/>
                  <a:pt x="3297724" y="4679812"/>
                  <a:pt x="2539181" y="4679812"/>
                </a:cubicBezTo>
                <a:cubicBezTo>
                  <a:pt x="2041348" y="4679812"/>
                  <a:pt x="1676081" y="4419592"/>
                  <a:pt x="1175614" y="4022687"/>
                </a:cubicBezTo>
                <a:cubicBezTo>
                  <a:pt x="1119704" y="3978338"/>
                  <a:pt x="1063792" y="3934522"/>
                  <a:pt x="1009670" y="3892202"/>
                </a:cubicBezTo>
                <a:cubicBezTo>
                  <a:pt x="716320" y="3662546"/>
                  <a:pt x="439289" y="3445606"/>
                  <a:pt x="254918" y="3210070"/>
                </a:cubicBezTo>
                <a:cubicBezTo>
                  <a:pt x="78655" y="2984902"/>
                  <a:pt x="0" y="2758986"/>
                  <a:pt x="0" y="2477497"/>
                </a:cubicBezTo>
                <a:cubicBezTo>
                  <a:pt x="0" y="1771961"/>
                  <a:pt x="203218" y="1137598"/>
                  <a:pt x="572277" y="691216"/>
                </a:cubicBezTo>
                <a:cubicBezTo>
                  <a:pt x="752856" y="472887"/>
                  <a:pt x="969447" y="303182"/>
                  <a:pt x="1216048" y="186911"/>
                </a:cubicBezTo>
                <a:cubicBezTo>
                  <a:pt x="1479180" y="62945"/>
                  <a:pt x="1776110" y="0"/>
                  <a:pt x="209873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Freeform: Shape 7178">
            <a:extLst>
              <a:ext uri="{FF2B5EF4-FFF2-40B4-BE49-F238E27FC236}">
                <a16:creationId xmlns:a16="http://schemas.microsoft.com/office/drawing/2014/main" id="{74169F48-3AE4-4FA1-899E-6A598A0FF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3466" y="1064419"/>
            <a:ext cx="4906732" cy="4679812"/>
          </a:xfrm>
          <a:custGeom>
            <a:avLst/>
            <a:gdLst>
              <a:gd name="connsiteX0" fmla="*/ 2111892 w 4906732"/>
              <a:gd name="connsiteY0" fmla="*/ 128277 h 4679812"/>
              <a:gd name="connsiteX1" fmla="*/ 1284759 w 4906732"/>
              <a:gd name="connsiteY1" fmla="*/ 304571 h 4679812"/>
              <a:gd name="connsiteX2" fmla="*/ 681504 w 4906732"/>
              <a:gd name="connsiteY2" fmla="*/ 780226 h 4679812"/>
              <a:gd name="connsiteX3" fmla="*/ 145242 w 4906732"/>
              <a:gd name="connsiteY3" fmla="*/ 2465033 h 4679812"/>
              <a:gd name="connsiteX4" fmla="*/ 384115 w 4906732"/>
              <a:gd name="connsiteY4" fmla="*/ 3155989 h 4679812"/>
              <a:gd name="connsiteX5" fmla="*/ 1091369 w 4906732"/>
              <a:gd name="connsiteY5" fmla="*/ 3799371 h 4679812"/>
              <a:gd name="connsiteX6" fmla="*/ 1246870 w 4906732"/>
              <a:gd name="connsiteY6" fmla="*/ 3922444 h 4679812"/>
              <a:gd name="connsiteX7" fmla="*/ 2524620 w 4906732"/>
              <a:gd name="connsiteY7" fmla="*/ 4542238 h 4679812"/>
              <a:gd name="connsiteX8" fmla="*/ 4207799 w 4906732"/>
              <a:gd name="connsiteY8" fmla="*/ 3534781 h 4679812"/>
              <a:gd name="connsiteX9" fmla="*/ 4387177 w 4906732"/>
              <a:gd name="connsiteY9" fmla="*/ 3277045 h 4679812"/>
              <a:gd name="connsiteX10" fmla="*/ 4743172 w 4906732"/>
              <a:gd name="connsiteY10" fmla="*/ 2465033 h 4679812"/>
              <a:gd name="connsiteX11" fmla="*/ 4528076 w 4906732"/>
              <a:gd name="connsiteY11" fmla="*/ 1590526 h 4679812"/>
              <a:gd name="connsiteX12" fmla="*/ 3934883 w 4906732"/>
              <a:gd name="connsiteY12" fmla="*/ 839091 h 4679812"/>
              <a:gd name="connsiteX13" fmla="*/ 3077260 w 4906732"/>
              <a:gd name="connsiteY13" fmla="*/ 317975 h 4679812"/>
              <a:gd name="connsiteX14" fmla="*/ 2111892 w 4906732"/>
              <a:gd name="connsiteY14" fmla="*/ 128277 h 4679812"/>
              <a:gd name="connsiteX15" fmla="*/ 2098733 w 4906732"/>
              <a:gd name="connsiteY15" fmla="*/ 0 h 4679812"/>
              <a:gd name="connsiteX16" fmla="*/ 3128936 w 4906732"/>
              <a:gd name="connsiteY16" fmla="*/ 201123 h 4679812"/>
              <a:gd name="connsiteX17" fmla="*/ 4044157 w 4906732"/>
              <a:gd name="connsiteY17" fmla="*/ 753626 h 4679812"/>
              <a:gd name="connsiteX18" fmla="*/ 4677189 w 4906732"/>
              <a:gd name="connsiteY18" fmla="*/ 1550320 h 4679812"/>
              <a:gd name="connsiteX19" fmla="*/ 4906732 w 4906732"/>
              <a:gd name="connsiteY19" fmla="*/ 2477497 h 4679812"/>
              <a:gd name="connsiteX20" fmla="*/ 4526828 w 4906732"/>
              <a:gd name="connsiteY20" fmla="*/ 3338417 h 4679812"/>
              <a:gd name="connsiteX21" fmla="*/ 4335403 w 4906732"/>
              <a:gd name="connsiteY21" fmla="*/ 3611676 h 4679812"/>
              <a:gd name="connsiteX22" fmla="*/ 2539181 w 4906732"/>
              <a:gd name="connsiteY22" fmla="*/ 4679812 h 4679812"/>
              <a:gd name="connsiteX23" fmla="*/ 1175614 w 4906732"/>
              <a:gd name="connsiteY23" fmla="*/ 4022687 h 4679812"/>
              <a:gd name="connsiteX24" fmla="*/ 1009670 w 4906732"/>
              <a:gd name="connsiteY24" fmla="*/ 3892202 h 4679812"/>
              <a:gd name="connsiteX25" fmla="*/ 254918 w 4906732"/>
              <a:gd name="connsiteY25" fmla="*/ 3210070 h 4679812"/>
              <a:gd name="connsiteX26" fmla="*/ 0 w 4906732"/>
              <a:gd name="connsiteY26" fmla="*/ 2477497 h 4679812"/>
              <a:gd name="connsiteX27" fmla="*/ 572277 w 4906732"/>
              <a:gd name="connsiteY27" fmla="*/ 691216 h 4679812"/>
              <a:gd name="connsiteX28" fmla="*/ 1216048 w 4906732"/>
              <a:gd name="connsiteY28" fmla="*/ 186911 h 4679812"/>
              <a:gd name="connsiteX29" fmla="*/ 2098733 w 4906732"/>
              <a:gd name="connsiteY29" fmla="*/ 0 h 4679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906732" h="4679812">
                <a:moveTo>
                  <a:pt x="2111892" y="128277"/>
                </a:moveTo>
                <a:cubicBezTo>
                  <a:pt x="1809573" y="128277"/>
                  <a:pt x="1531330" y="187646"/>
                  <a:pt x="1284759" y="304571"/>
                </a:cubicBezTo>
                <a:cubicBezTo>
                  <a:pt x="1053677" y="414236"/>
                  <a:pt x="850716" y="574300"/>
                  <a:pt x="681504" y="780226"/>
                </a:cubicBezTo>
                <a:cubicBezTo>
                  <a:pt x="335670" y="1201251"/>
                  <a:pt x="145242" y="1799576"/>
                  <a:pt x="145242" y="2465033"/>
                </a:cubicBezTo>
                <a:cubicBezTo>
                  <a:pt x="145242" y="2730530"/>
                  <a:pt x="218947" y="2943614"/>
                  <a:pt x="384115" y="3155989"/>
                </a:cubicBezTo>
                <a:cubicBezTo>
                  <a:pt x="556885" y="3378145"/>
                  <a:pt x="816480" y="3582762"/>
                  <a:pt x="1091369" y="3799371"/>
                </a:cubicBezTo>
                <a:cubicBezTo>
                  <a:pt x="1142084" y="3839287"/>
                  <a:pt x="1194478" y="3880613"/>
                  <a:pt x="1246870" y="3922444"/>
                </a:cubicBezTo>
                <a:cubicBezTo>
                  <a:pt x="1715839" y="4296801"/>
                  <a:pt x="2058119" y="4542238"/>
                  <a:pt x="2524620" y="4542238"/>
                </a:cubicBezTo>
                <a:cubicBezTo>
                  <a:pt x="3235427" y="4542238"/>
                  <a:pt x="3738828" y="4240958"/>
                  <a:pt x="4207799" y="3534781"/>
                </a:cubicBezTo>
                <a:cubicBezTo>
                  <a:pt x="4269169" y="3442350"/>
                  <a:pt x="4329161" y="3358288"/>
                  <a:pt x="4387177" y="3277045"/>
                </a:cubicBezTo>
                <a:cubicBezTo>
                  <a:pt x="4627632" y="2940185"/>
                  <a:pt x="4743172" y="2765002"/>
                  <a:pt x="4743172" y="2465033"/>
                </a:cubicBezTo>
                <a:cubicBezTo>
                  <a:pt x="4743172" y="2167182"/>
                  <a:pt x="4670751" y="1872957"/>
                  <a:pt x="4528076" y="1590526"/>
                </a:cubicBezTo>
                <a:cubicBezTo>
                  <a:pt x="4388460" y="1314244"/>
                  <a:pt x="4188856" y="1061349"/>
                  <a:pt x="3934883" y="839091"/>
                </a:cubicBezTo>
                <a:cubicBezTo>
                  <a:pt x="3685253" y="620565"/>
                  <a:pt x="3388755" y="440343"/>
                  <a:pt x="3077260" y="317975"/>
                </a:cubicBezTo>
                <a:cubicBezTo>
                  <a:pt x="2757379" y="192082"/>
                  <a:pt x="2432465" y="128277"/>
                  <a:pt x="2111892" y="128277"/>
                </a:cubicBezTo>
                <a:close/>
                <a:moveTo>
                  <a:pt x="2098733" y="0"/>
                </a:moveTo>
                <a:cubicBezTo>
                  <a:pt x="2440836" y="0"/>
                  <a:pt x="2787571" y="67648"/>
                  <a:pt x="3128936" y="201123"/>
                </a:cubicBezTo>
                <a:cubicBezTo>
                  <a:pt x="3461352" y="330861"/>
                  <a:pt x="3777761" y="521938"/>
                  <a:pt x="4044157" y="753626"/>
                </a:cubicBezTo>
                <a:cubicBezTo>
                  <a:pt x="4315187" y="989269"/>
                  <a:pt x="4528197" y="1257397"/>
                  <a:pt x="4677189" y="1550320"/>
                </a:cubicBezTo>
                <a:cubicBezTo>
                  <a:pt x="4829446" y="1849760"/>
                  <a:pt x="4906732" y="2161706"/>
                  <a:pt x="4906732" y="2477497"/>
                </a:cubicBezTo>
                <a:cubicBezTo>
                  <a:pt x="4906732" y="2795534"/>
                  <a:pt x="4783432" y="2981268"/>
                  <a:pt x="4526828" y="3338417"/>
                </a:cubicBezTo>
                <a:cubicBezTo>
                  <a:pt x="4464915" y="3424553"/>
                  <a:pt x="4400896" y="3513679"/>
                  <a:pt x="4335403" y="3611676"/>
                </a:cubicBezTo>
                <a:cubicBezTo>
                  <a:pt x="3834936" y="4360387"/>
                  <a:pt x="3297724" y="4679812"/>
                  <a:pt x="2539181" y="4679812"/>
                </a:cubicBezTo>
                <a:cubicBezTo>
                  <a:pt x="2041348" y="4679812"/>
                  <a:pt x="1676081" y="4419592"/>
                  <a:pt x="1175614" y="4022687"/>
                </a:cubicBezTo>
                <a:cubicBezTo>
                  <a:pt x="1119704" y="3978338"/>
                  <a:pt x="1063792" y="3934522"/>
                  <a:pt x="1009670" y="3892202"/>
                </a:cubicBezTo>
                <a:cubicBezTo>
                  <a:pt x="716320" y="3662546"/>
                  <a:pt x="439289" y="3445606"/>
                  <a:pt x="254918" y="3210070"/>
                </a:cubicBezTo>
                <a:cubicBezTo>
                  <a:pt x="78655" y="2984902"/>
                  <a:pt x="0" y="2758986"/>
                  <a:pt x="0" y="2477497"/>
                </a:cubicBezTo>
                <a:cubicBezTo>
                  <a:pt x="0" y="1771961"/>
                  <a:pt x="203218" y="1137598"/>
                  <a:pt x="572277" y="691216"/>
                </a:cubicBezTo>
                <a:cubicBezTo>
                  <a:pt x="752856" y="472887"/>
                  <a:pt x="969447" y="303182"/>
                  <a:pt x="1216048" y="186911"/>
                </a:cubicBezTo>
                <a:cubicBezTo>
                  <a:pt x="1479180" y="62945"/>
                  <a:pt x="1776110" y="0"/>
                  <a:pt x="2098733" y="0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347F4AF-821C-FFD6-49A2-F807A9069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954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AD6877-1676-03DB-0537-D22F160BA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83660"/>
            <a:ext cx="6666271" cy="55836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0" i="0" dirty="0">
                <a:effectLst/>
                <a:latin typeface="-apple-system"/>
              </a:rPr>
              <a:t>Muitas pessoas adultas com autismo buscam ajuda por causa de depressão e ansiedade, e não por saberem que têm autismo. </a:t>
            </a:r>
          </a:p>
          <a:p>
            <a:pPr marL="0" indent="0" algn="ctr">
              <a:buNone/>
            </a:pPr>
            <a:endParaRPr lang="pt-BR" sz="3600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sz="3600" b="0" i="0" dirty="0">
                <a:effectLst/>
                <a:latin typeface="-apple-system"/>
              </a:rPr>
              <a:t>Geralmente, elas já passaram a vida toda sem entender seus próprios comportamentos e enfrentando muitos prejuízos em diversas áreas.</a:t>
            </a:r>
            <a:endParaRPr lang="pt-BR" sz="3600" dirty="0"/>
          </a:p>
        </p:txBody>
      </p:sp>
      <p:sp>
        <p:nvSpPr>
          <p:cNvPr id="8201" name="Freeform: Shape 8200">
            <a:extLst>
              <a:ext uri="{FF2B5EF4-FFF2-40B4-BE49-F238E27FC236}">
                <a16:creationId xmlns:a16="http://schemas.microsoft.com/office/drawing/2014/main" id="{7D0B7289-120F-44DC-9769-2E096993B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348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203" name="Freeform: Shape 8202">
            <a:extLst>
              <a:ext uri="{FF2B5EF4-FFF2-40B4-BE49-F238E27FC236}">
                <a16:creationId xmlns:a16="http://schemas.microsoft.com/office/drawing/2014/main" id="{158468AF-8ABA-4771-9770-C8C79C0E6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88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8194" name="Picture 2" descr="Puzzle pieces">
            <a:extLst>
              <a:ext uri="{FF2B5EF4-FFF2-40B4-BE49-F238E27FC236}">
                <a16:creationId xmlns:a16="http://schemas.microsoft.com/office/drawing/2014/main" id="{F84772AD-E938-1C3C-9040-277689376C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4" r="10625"/>
          <a:stretch/>
        </p:blipFill>
        <p:spPr bwMode="auto">
          <a:xfrm>
            <a:off x="6986049" y="10"/>
            <a:ext cx="5205951" cy="6857990"/>
          </a:xfrm>
          <a:custGeom>
            <a:avLst/>
            <a:gdLst/>
            <a:ahLst/>
            <a:cxnLst/>
            <a:rect l="l" t="t" r="r" b="b"/>
            <a:pathLst>
              <a:path w="520595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5205951" y="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5" name="Freeform: Shape 8204">
            <a:extLst>
              <a:ext uri="{FF2B5EF4-FFF2-40B4-BE49-F238E27FC236}">
                <a16:creationId xmlns:a16="http://schemas.microsoft.com/office/drawing/2014/main" id="{430FFA19-9577-4BA8-B103-A75613F3F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2680522" cy="6858000"/>
          </a:xfrm>
          <a:custGeom>
            <a:avLst/>
            <a:gdLst>
              <a:gd name="connsiteX0" fmla="*/ 1057499 w 2680522"/>
              <a:gd name="connsiteY0" fmla="*/ 0 h 6858000"/>
              <a:gd name="connsiteX1" fmla="*/ 879731 w 2680522"/>
              <a:gd name="connsiteY1" fmla="*/ 0 h 6858000"/>
              <a:gd name="connsiteX2" fmla="*/ 901855 w 2680522"/>
              <a:gd name="connsiteY2" fmla="*/ 14997 h 6858000"/>
              <a:gd name="connsiteX3" fmla="*/ 2502754 w 2680522"/>
              <a:gd name="connsiteY3" fmla="*/ 3621656 h 6858000"/>
              <a:gd name="connsiteX4" fmla="*/ 628404 w 2680522"/>
              <a:gd name="connsiteY4" fmla="*/ 6374814 h 6858000"/>
              <a:gd name="connsiteX5" fmla="*/ 111756 w 2680522"/>
              <a:gd name="connsiteY5" fmla="*/ 6780599 h 6858000"/>
              <a:gd name="connsiteX6" fmla="*/ 0 w 2680522"/>
              <a:gd name="connsiteY6" fmla="*/ 6858000 h 6858000"/>
              <a:gd name="connsiteX7" fmla="*/ 177768 w 2680522"/>
              <a:gd name="connsiteY7" fmla="*/ 6858000 h 6858000"/>
              <a:gd name="connsiteX8" fmla="*/ 289524 w 2680522"/>
              <a:gd name="connsiteY8" fmla="*/ 6780599 h 6858000"/>
              <a:gd name="connsiteX9" fmla="*/ 806172 w 2680522"/>
              <a:gd name="connsiteY9" fmla="*/ 6374814 h 6858000"/>
              <a:gd name="connsiteX10" fmla="*/ 2680522 w 2680522"/>
              <a:gd name="connsiteY10" fmla="*/ 3621656 h 6858000"/>
              <a:gd name="connsiteX11" fmla="*/ 1079623 w 2680522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0522" h="6858000">
                <a:moveTo>
                  <a:pt x="1057499" y="0"/>
                </a:moveTo>
                <a:lnTo>
                  <a:pt x="879731" y="0"/>
                </a:lnTo>
                <a:lnTo>
                  <a:pt x="901855" y="14997"/>
                </a:lnTo>
                <a:cubicBezTo>
                  <a:pt x="1929018" y="754641"/>
                  <a:pt x="2502754" y="2093192"/>
                  <a:pt x="2502754" y="3621656"/>
                </a:cubicBezTo>
                <a:cubicBezTo>
                  <a:pt x="2502754" y="4969131"/>
                  <a:pt x="1574029" y="5602839"/>
                  <a:pt x="628404" y="6374814"/>
                </a:cubicBezTo>
                <a:cubicBezTo>
                  <a:pt x="456201" y="6515397"/>
                  <a:pt x="285574" y="6653108"/>
                  <a:pt x="111756" y="6780599"/>
                </a:cubicBezTo>
                <a:lnTo>
                  <a:pt x="0" y="6858000"/>
                </a:lnTo>
                <a:lnTo>
                  <a:pt x="177768" y="6858000"/>
                </a:lnTo>
                <a:lnTo>
                  <a:pt x="289524" y="6780599"/>
                </a:lnTo>
                <a:cubicBezTo>
                  <a:pt x="463342" y="6653108"/>
                  <a:pt x="633969" y="6515397"/>
                  <a:pt x="806172" y="6374814"/>
                </a:cubicBezTo>
                <a:cubicBezTo>
                  <a:pt x="1751797" y="5602839"/>
                  <a:pt x="2680522" y="4969131"/>
                  <a:pt x="2680522" y="3621656"/>
                </a:cubicBezTo>
                <a:cubicBezTo>
                  <a:pt x="2680522" y="2093192"/>
                  <a:pt x="2106786" y="754641"/>
                  <a:pt x="1079623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71C4DEB-D557-698D-3E0E-AEF8DB016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549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70125B-325A-9F7D-AD7C-5BFD4252E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8" y="983225"/>
            <a:ext cx="6368897" cy="5456485"/>
          </a:xfrm>
        </p:spPr>
        <p:txBody>
          <a:bodyPr>
            <a:normAutofit/>
          </a:bodyPr>
          <a:lstStyle/>
          <a:p>
            <a:pPr algn="ctr"/>
            <a:r>
              <a:rPr lang="pt-BR" b="0" i="0" dirty="0">
                <a:effectLst/>
                <a:latin typeface="-apple-system"/>
              </a:rPr>
              <a:t>Os sintomas do autismo em adultos são semelhantes aos das crianças, e envolvem dificuldades nas áreas de comunicação, socialização, interesses restritos ou estereotipias e questões sensoriais. </a:t>
            </a:r>
          </a:p>
          <a:p>
            <a:pPr marL="0" indent="0" algn="ctr">
              <a:buNone/>
            </a:pPr>
            <a:endParaRPr lang="pt-BR" b="0" i="0" dirty="0">
              <a:effectLst/>
              <a:latin typeface="-apple-system"/>
            </a:endParaRPr>
          </a:p>
          <a:p>
            <a:pPr algn="ctr"/>
            <a:r>
              <a:rPr lang="pt-BR" b="0" i="0" dirty="0">
                <a:effectLst/>
                <a:latin typeface="-apple-system"/>
              </a:rPr>
              <a:t>Um dos prejuízos na socialização é a capacidade de saber o que está se passando na cabeça da outra pessoa, ou seja, seus pensamentos, sentimentos, intenções e crenças.</a:t>
            </a:r>
            <a:endParaRPr lang="pt-BR" dirty="0"/>
          </a:p>
        </p:txBody>
      </p:sp>
      <p:sp>
        <p:nvSpPr>
          <p:cNvPr id="9225" name="Freeform: Shape 9224">
            <a:extLst>
              <a:ext uri="{FF2B5EF4-FFF2-40B4-BE49-F238E27FC236}">
                <a16:creationId xmlns:a16="http://schemas.microsoft.com/office/drawing/2014/main" id="{7D0B7289-120F-44DC-9769-2E096993B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348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9227" name="Freeform: Shape 9226">
            <a:extLst>
              <a:ext uri="{FF2B5EF4-FFF2-40B4-BE49-F238E27FC236}">
                <a16:creationId xmlns:a16="http://schemas.microsoft.com/office/drawing/2014/main" id="{158468AF-8ABA-4771-9770-C8C79C0E6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88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9218" name="Picture 2" descr="A puzzle piece. Imagem 2 de 4">
            <a:extLst>
              <a:ext uri="{FF2B5EF4-FFF2-40B4-BE49-F238E27FC236}">
                <a16:creationId xmlns:a16="http://schemas.microsoft.com/office/drawing/2014/main" id="{A428BFB7-6800-7DE6-9564-8F591847B6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9" r="8978" b="-2"/>
          <a:stretch/>
        </p:blipFill>
        <p:spPr bwMode="auto">
          <a:xfrm>
            <a:off x="6986049" y="10"/>
            <a:ext cx="5205951" cy="6857990"/>
          </a:xfrm>
          <a:custGeom>
            <a:avLst/>
            <a:gdLst/>
            <a:ahLst/>
            <a:cxnLst/>
            <a:rect l="l" t="t" r="r" b="b"/>
            <a:pathLst>
              <a:path w="520595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5205951" y="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9" name="Freeform: Shape 9228">
            <a:extLst>
              <a:ext uri="{FF2B5EF4-FFF2-40B4-BE49-F238E27FC236}">
                <a16:creationId xmlns:a16="http://schemas.microsoft.com/office/drawing/2014/main" id="{430FFA19-9577-4BA8-B103-A75613F3F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2680522" cy="6858000"/>
          </a:xfrm>
          <a:custGeom>
            <a:avLst/>
            <a:gdLst>
              <a:gd name="connsiteX0" fmla="*/ 1057499 w 2680522"/>
              <a:gd name="connsiteY0" fmla="*/ 0 h 6858000"/>
              <a:gd name="connsiteX1" fmla="*/ 879731 w 2680522"/>
              <a:gd name="connsiteY1" fmla="*/ 0 h 6858000"/>
              <a:gd name="connsiteX2" fmla="*/ 901855 w 2680522"/>
              <a:gd name="connsiteY2" fmla="*/ 14997 h 6858000"/>
              <a:gd name="connsiteX3" fmla="*/ 2502754 w 2680522"/>
              <a:gd name="connsiteY3" fmla="*/ 3621656 h 6858000"/>
              <a:gd name="connsiteX4" fmla="*/ 628404 w 2680522"/>
              <a:gd name="connsiteY4" fmla="*/ 6374814 h 6858000"/>
              <a:gd name="connsiteX5" fmla="*/ 111756 w 2680522"/>
              <a:gd name="connsiteY5" fmla="*/ 6780599 h 6858000"/>
              <a:gd name="connsiteX6" fmla="*/ 0 w 2680522"/>
              <a:gd name="connsiteY6" fmla="*/ 6858000 h 6858000"/>
              <a:gd name="connsiteX7" fmla="*/ 177768 w 2680522"/>
              <a:gd name="connsiteY7" fmla="*/ 6858000 h 6858000"/>
              <a:gd name="connsiteX8" fmla="*/ 289524 w 2680522"/>
              <a:gd name="connsiteY8" fmla="*/ 6780599 h 6858000"/>
              <a:gd name="connsiteX9" fmla="*/ 806172 w 2680522"/>
              <a:gd name="connsiteY9" fmla="*/ 6374814 h 6858000"/>
              <a:gd name="connsiteX10" fmla="*/ 2680522 w 2680522"/>
              <a:gd name="connsiteY10" fmla="*/ 3621656 h 6858000"/>
              <a:gd name="connsiteX11" fmla="*/ 1079623 w 2680522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0522" h="6858000">
                <a:moveTo>
                  <a:pt x="1057499" y="0"/>
                </a:moveTo>
                <a:lnTo>
                  <a:pt x="879731" y="0"/>
                </a:lnTo>
                <a:lnTo>
                  <a:pt x="901855" y="14997"/>
                </a:lnTo>
                <a:cubicBezTo>
                  <a:pt x="1929018" y="754641"/>
                  <a:pt x="2502754" y="2093192"/>
                  <a:pt x="2502754" y="3621656"/>
                </a:cubicBezTo>
                <a:cubicBezTo>
                  <a:pt x="2502754" y="4969131"/>
                  <a:pt x="1574029" y="5602839"/>
                  <a:pt x="628404" y="6374814"/>
                </a:cubicBezTo>
                <a:cubicBezTo>
                  <a:pt x="456201" y="6515397"/>
                  <a:pt x="285574" y="6653108"/>
                  <a:pt x="111756" y="6780599"/>
                </a:cubicBezTo>
                <a:lnTo>
                  <a:pt x="0" y="6858000"/>
                </a:lnTo>
                <a:lnTo>
                  <a:pt x="177768" y="6858000"/>
                </a:lnTo>
                <a:lnTo>
                  <a:pt x="289524" y="6780599"/>
                </a:lnTo>
                <a:cubicBezTo>
                  <a:pt x="463342" y="6653108"/>
                  <a:pt x="633969" y="6515397"/>
                  <a:pt x="806172" y="6374814"/>
                </a:cubicBezTo>
                <a:cubicBezTo>
                  <a:pt x="1751797" y="5602839"/>
                  <a:pt x="2680522" y="4969131"/>
                  <a:pt x="2680522" y="3621656"/>
                </a:cubicBezTo>
                <a:cubicBezTo>
                  <a:pt x="2680522" y="2093192"/>
                  <a:pt x="2106786" y="754641"/>
                  <a:pt x="1079623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D30F5C2-22D7-C45E-5820-BE44B7527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958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4" name="Rectangle 10253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56" name="Oval 10255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A puzzle piece. Imagem 4 de 4">
            <a:extLst>
              <a:ext uri="{FF2B5EF4-FFF2-40B4-BE49-F238E27FC236}">
                <a16:creationId xmlns:a16="http://schemas.microsoft.com/office/drawing/2014/main" id="{91B337AC-1810-D3E0-5EFE-DDB3BB755A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8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60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81A388-5069-9001-568D-D0155DDB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061" y="554151"/>
            <a:ext cx="5068034" cy="616766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t-BR" sz="24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Outra dificuldade que as pessoas com autismo enfrentam na socialização é compreender as expectativas que os outros têm sobre elas em diferentes situações sociais.</a:t>
            </a:r>
          </a:p>
          <a:p>
            <a:pPr marL="0" indent="0">
              <a:buNone/>
            </a:pPr>
            <a:endParaRPr lang="pt-BR" sz="2400" dirty="0">
              <a:solidFill>
                <a:schemeClr val="tx1">
                  <a:alpha val="80000"/>
                </a:schemeClr>
              </a:solidFill>
              <a:latin typeface="-apple-system"/>
            </a:endParaRPr>
          </a:p>
          <a:p>
            <a:pPr marL="0" indent="0" algn="ctr">
              <a:buNone/>
            </a:pPr>
            <a:r>
              <a:rPr lang="pt-BR" sz="24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 Por exemplo, elas podem não entender o que </a:t>
            </a:r>
            <a:r>
              <a:rPr lang="pt-BR" sz="2400" dirty="0">
                <a:solidFill>
                  <a:schemeClr val="tx1">
                    <a:alpha val="80000"/>
                  </a:schemeClr>
                </a:solidFill>
                <a:latin typeface="-apple-system"/>
              </a:rPr>
              <a:t>o marido</a:t>
            </a:r>
            <a:r>
              <a:rPr lang="pt-BR" sz="24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 quer que elas digam</a:t>
            </a:r>
            <a:r>
              <a:rPr lang="pt-BR" sz="2400" dirty="0">
                <a:solidFill>
                  <a:schemeClr val="tx1">
                    <a:alpha val="80000"/>
                  </a:schemeClr>
                </a:solidFill>
                <a:latin typeface="-apple-system"/>
              </a:rPr>
              <a:t>. 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1">
                  <a:alpha val="80000"/>
                </a:schemeClr>
              </a:solidFill>
              <a:latin typeface="-apple-system"/>
            </a:endParaRPr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alpha val="80000"/>
                  </a:schemeClr>
                </a:solidFill>
                <a:latin typeface="-apple-system"/>
              </a:rPr>
              <a:t>T</a:t>
            </a:r>
            <a:r>
              <a:rPr lang="pt-BR" sz="24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ambém podem ter problemas para ler as sutilezas da socialização, como os gestos, as expressões faciais, o tom de voz e as ironias. </a:t>
            </a:r>
          </a:p>
          <a:p>
            <a:pPr marL="0" indent="0" algn="ctr">
              <a:buNone/>
            </a:pPr>
            <a:endParaRPr lang="pt-BR" sz="2400" b="0" i="0" dirty="0">
              <a:solidFill>
                <a:schemeClr val="tx1">
                  <a:alpha val="80000"/>
                </a:schemeClr>
              </a:solidFill>
              <a:effectLst/>
              <a:latin typeface="-apple-system"/>
            </a:endParaRPr>
          </a:p>
        </p:txBody>
      </p:sp>
      <p:sp>
        <p:nvSpPr>
          <p:cNvPr id="10262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0264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E15CA72-A455-B3EB-CBD1-73BF86202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857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82" name="Rectangle 1127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Even more puzzle pieces with brains">
            <a:extLst>
              <a:ext uri="{FF2B5EF4-FFF2-40B4-BE49-F238E27FC236}">
                <a16:creationId xmlns:a16="http://schemas.microsoft.com/office/drawing/2014/main" id="{2E1BEE66-84A7-2E29-BEC5-1E99987634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6" b="15980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3" name="Rectangle 1127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4731E2-E97E-CD74-AB28-0E9ABC83B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658760"/>
            <a:ext cx="4151309" cy="59657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As pessoas com autismo são muito sinceras e entendem de maneira literal e concreta. </a:t>
            </a:r>
          </a:p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Isso pode fazer com que elas sejam invasivas ou insensíveis em algumas situações, por serem muito diretas no que falam ou fazem. </a:t>
            </a:r>
          </a:p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Elas também podem ter problemas para entender as intenções e os sentimentos.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8AE222A-476D-1FB0-2741-EDB1DD7A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051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34" name="Rectangle 13333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6" name="Rectangle 13335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A puzzle piece">
            <a:extLst>
              <a:ext uri="{FF2B5EF4-FFF2-40B4-BE49-F238E27FC236}">
                <a16:creationId xmlns:a16="http://schemas.microsoft.com/office/drawing/2014/main" id="{959DA733-8D3D-A4C4-45B6-972570809B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32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F4E697-E92D-887D-2D46-338A64B4D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191" y="826851"/>
            <a:ext cx="4698460" cy="57393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effectLst/>
                <a:latin typeface="-apple-system"/>
              </a:rPr>
              <a:t>Também têm dificuldade em iniciar e manter uma conversação, porque geralmente elas querem falar sobre os assuntos que são do seu interesse restrito. </a:t>
            </a:r>
          </a:p>
          <a:p>
            <a:pPr marL="0" indent="0" algn="ctr">
              <a:buNone/>
            </a:pPr>
            <a:endParaRPr lang="pt-BR" sz="3200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sz="3200" b="0" i="0" dirty="0">
                <a:effectLst/>
                <a:latin typeface="-apple-system"/>
              </a:rPr>
              <a:t>Elas podem se aprofundar muito em determinados temas e não se interessar por outros. </a:t>
            </a: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6D61EB1-EFD3-05D6-FF0F-A28E42BB0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95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5" name="Rectangle 14344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A puzzle piece">
            <a:extLst>
              <a:ext uri="{FF2B5EF4-FFF2-40B4-BE49-F238E27FC236}">
                <a16:creationId xmlns:a16="http://schemas.microsoft.com/office/drawing/2014/main" id="{8A9C6AB2-120B-F5F4-06A9-2D0D029BB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" r="-2" b="-2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57D881-B6D9-D6BD-E0BB-8B171D190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731" y="982493"/>
            <a:ext cx="5092473" cy="562258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dirty="0">
                <a:latin typeface="-apple-system"/>
              </a:rPr>
              <a:t>P</a:t>
            </a:r>
            <a:r>
              <a:rPr lang="pt-BR" b="0" i="0" dirty="0">
                <a:effectLst/>
                <a:latin typeface="-apple-system"/>
              </a:rPr>
              <a:t>odem falar de forma monótona, sem variar o tom de voz ou a entonação para enfatizar as suas ideias.</a:t>
            </a:r>
          </a:p>
          <a:p>
            <a:pPr marL="0" indent="0" algn="ctr">
              <a:buNone/>
            </a:pPr>
            <a:endParaRPr lang="pt-BR" dirty="0">
              <a:latin typeface="-apple-system"/>
            </a:endParaRPr>
          </a:p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 </a:t>
            </a:r>
            <a:r>
              <a:rPr lang="pt-BR" dirty="0">
                <a:latin typeface="-apple-system"/>
              </a:rPr>
              <a:t>P</a:t>
            </a:r>
            <a:r>
              <a:rPr lang="pt-BR" b="0" i="0" dirty="0">
                <a:effectLst/>
                <a:latin typeface="-apple-system"/>
              </a:rPr>
              <a:t>odem não levar em consideração os sinais de que a outra pessoa não está mais interessada ou disposta a ouvir sobre aquele assunto. </a:t>
            </a:r>
          </a:p>
          <a:p>
            <a:pPr marL="0" indent="0" algn="ctr">
              <a:buNone/>
            </a:pPr>
            <a:endParaRPr lang="pt-BR" dirty="0">
              <a:latin typeface="-apple-system"/>
            </a:endParaRPr>
          </a:p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Isso pode tornar a conversa cansativa para quem está escutando.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46AE1C-3850-FCBE-9C57-35968A5E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896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Puzzle pieces">
            <a:extLst>
              <a:ext uri="{FF2B5EF4-FFF2-40B4-BE49-F238E27FC236}">
                <a16:creationId xmlns:a16="http://schemas.microsoft.com/office/drawing/2014/main" id="{E2FFA647-0918-1327-ECD2-9BEB442A58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 r="1696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D577AD-C4A5-EA76-1B39-2E7838944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6868" y="560439"/>
            <a:ext cx="5933872" cy="59181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Outra característica comum nas pessoas com autismo é a dificuldade de flexibilidade mental. </a:t>
            </a:r>
          </a:p>
          <a:p>
            <a:pPr marL="0" indent="0" algn="ctr">
              <a:buNone/>
            </a:pPr>
            <a:endParaRPr lang="pt-BR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dirty="0">
                <a:latin typeface="-apple-system"/>
              </a:rPr>
              <a:t>G</a:t>
            </a:r>
            <a:r>
              <a:rPr lang="pt-BR" b="0" i="0" dirty="0">
                <a:effectLst/>
                <a:latin typeface="-apple-system"/>
              </a:rPr>
              <a:t>ostam de manter a rotina, os planejamentos e os scripts mentais que elas têm.</a:t>
            </a:r>
          </a:p>
          <a:p>
            <a:pPr marL="0" indent="0" algn="ctr">
              <a:buNone/>
            </a:pPr>
            <a:endParaRPr lang="pt-BR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Elas podem se sentir muito angustiadas ou estressadas quando precisam se adaptar a algo novo ou diferente</a:t>
            </a:r>
            <a:r>
              <a:rPr lang="pt-BR" dirty="0">
                <a:latin typeface="-apple-system"/>
              </a:rPr>
              <a:t> que saia de sua zona de conforto.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12EC869-66C8-8073-1730-CF6B193DE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9378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Puzzle pieces">
            <a:extLst>
              <a:ext uri="{FF2B5EF4-FFF2-40B4-BE49-F238E27FC236}">
                <a16:creationId xmlns:a16="http://schemas.microsoft.com/office/drawing/2014/main" id="{5B3EBED8-DFB1-8E02-16E4-54E2711510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r="3986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878877-EAA2-97CD-B6FC-6921128D8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963561"/>
            <a:ext cx="4840010" cy="52134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3600" b="0" i="0" dirty="0">
                <a:effectLst/>
                <a:latin typeface="-apple-system"/>
              </a:rPr>
              <a:t>Outra característica importante são as alterações sensoriais, que são as sensações sensoriais. </a:t>
            </a:r>
          </a:p>
          <a:p>
            <a:pPr marL="0" indent="0" algn="ctr">
              <a:buNone/>
            </a:pPr>
            <a:endParaRPr lang="pt-BR" sz="3600" dirty="0">
              <a:latin typeface="-apple-system"/>
            </a:endParaRPr>
          </a:p>
          <a:p>
            <a:pPr marL="0" indent="0" algn="ctr">
              <a:buNone/>
            </a:pPr>
            <a:endParaRPr lang="pt-BR" sz="3600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sz="3600" dirty="0">
                <a:latin typeface="-apple-system"/>
              </a:rPr>
              <a:t>P</a:t>
            </a:r>
            <a:r>
              <a:rPr lang="pt-BR" sz="3600" b="0" i="0" dirty="0">
                <a:effectLst/>
                <a:latin typeface="-apple-system"/>
              </a:rPr>
              <a:t>odem ter sensibilidade a luzes, sons, sabores, texturas ou toques.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2E3CA31-EC5D-7BD0-7FA9-94A4A8D60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65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417" name="!!Straight Connector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CDBDA6-D675-EFDD-AAAD-9CB31C5C7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1160206"/>
            <a:ext cx="6190412" cy="5172499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pt-BR" sz="3200" dirty="0">
                <a:solidFill>
                  <a:schemeClr val="tx1">
                    <a:alpha val="80000"/>
                  </a:schemeClr>
                </a:solidFill>
                <a:latin typeface="-apple-system"/>
              </a:rPr>
              <a:t>P</a:t>
            </a:r>
            <a:r>
              <a:rPr lang="pt-BR" sz="32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odem ter manias de deixar as coisas de um determinado jeito ou de um determinado formato, e não aceitarem mudanças. </a:t>
            </a:r>
          </a:p>
          <a:p>
            <a:pPr marL="0" indent="0" algn="ctr">
              <a:buNone/>
            </a:pPr>
            <a:r>
              <a:rPr lang="pt-BR" sz="32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Isso pode confundir os sintomas com os do transtorno Obsessivo-Compulsivo, porque elas acabam fazendo rituais para manter uma certa organização ou para se ambientarem melhor. </a:t>
            </a:r>
          </a:p>
          <a:p>
            <a:pPr marL="0" indent="0" algn="ctr">
              <a:buNone/>
            </a:pPr>
            <a:r>
              <a:rPr lang="pt-BR" sz="3200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(Autorregularção).</a:t>
            </a:r>
            <a:endParaRPr lang="pt-BR" sz="32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17410" name="Picture 2" descr="Puzzle pieces">
            <a:extLst>
              <a:ext uri="{FF2B5EF4-FFF2-40B4-BE49-F238E27FC236}">
                <a16:creationId xmlns:a16="http://schemas.microsoft.com/office/drawing/2014/main" id="{D0712B06-53AD-454D-4575-DB088E6A5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/>
        </p:blipFill>
        <p:spPr bwMode="auto">
          <a:xfrm>
            <a:off x="7451965" y="1665519"/>
            <a:ext cx="4267645" cy="4267645"/>
          </a:xfrm>
          <a:custGeom>
            <a:avLst/>
            <a:gdLst/>
            <a:ahLst/>
            <a:cxnLst/>
            <a:rect l="l" t="t" r="r" b="b"/>
            <a:pathLst>
              <a:path w="2457864" h="2457864">
                <a:moveTo>
                  <a:pt x="1228932" y="0"/>
                </a:moveTo>
                <a:cubicBezTo>
                  <a:pt x="1907652" y="0"/>
                  <a:pt x="2457864" y="550212"/>
                  <a:pt x="2457864" y="1228932"/>
                </a:cubicBezTo>
                <a:cubicBezTo>
                  <a:pt x="2457864" y="1907652"/>
                  <a:pt x="1907652" y="2457864"/>
                  <a:pt x="1228932" y="2457864"/>
                </a:cubicBezTo>
                <a:cubicBezTo>
                  <a:pt x="550212" y="2457864"/>
                  <a:pt x="0" y="1907652"/>
                  <a:pt x="0" y="1228932"/>
                </a:cubicBezTo>
                <a:cubicBezTo>
                  <a:pt x="0" y="550212"/>
                  <a:pt x="550212" y="0"/>
                  <a:pt x="1228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9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421" name="!!circle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38E2B2-C988-59FC-E0CB-6471AED12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113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A puzzle piece">
            <a:extLst>
              <a:ext uri="{FF2B5EF4-FFF2-40B4-BE49-F238E27FC236}">
                <a16:creationId xmlns:a16="http://schemas.microsoft.com/office/drawing/2014/main" id="{8CD095ED-269D-2BBC-191E-790069EF5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9" b="13388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5" name="Rectangle 1946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FA6496-F56A-FEE0-B7B8-0B0BBBCB7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0962" y="350196"/>
            <a:ext cx="3667327" cy="61576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dirty="0">
                <a:latin typeface="-apple-system"/>
              </a:rPr>
              <a:t>P</a:t>
            </a:r>
            <a:r>
              <a:rPr lang="pt-BR" b="0" i="0" dirty="0">
                <a:effectLst/>
                <a:latin typeface="-apple-system"/>
              </a:rPr>
              <a:t>odem ter dificuldade de atenção, porque elas se distraem facilmente ou se concentram demais em um assunto que é do seu interesse. </a:t>
            </a:r>
          </a:p>
          <a:p>
            <a:pPr marL="0" indent="0" algn="ctr">
              <a:buNone/>
            </a:pPr>
            <a:endParaRPr lang="pt-BR" dirty="0">
              <a:latin typeface="-apple-system"/>
            </a:endParaRPr>
          </a:p>
          <a:p>
            <a:pPr marL="0" indent="0" algn="ctr">
              <a:buNone/>
            </a:pPr>
            <a:r>
              <a:rPr lang="pt-BR" dirty="0">
                <a:latin typeface="-apple-system"/>
              </a:rPr>
              <a:t>P</a:t>
            </a:r>
            <a:r>
              <a:rPr lang="pt-BR" b="0" i="0" dirty="0">
                <a:effectLst/>
                <a:latin typeface="-apple-system"/>
              </a:rPr>
              <a:t>odem precisar de um mediador ou de um acompanhante na faculdade, mesmo tendo um autismo de alto funcionamento, para conseguir fazer o que é esperado delas naquele contexto</a:t>
            </a:r>
            <a:r>
              <a:rPr lang="pt-BR" sz="2000" b="0" i="0" dirty="0">
                <a:effectLst/>
                <a:latin typeface="-apple-system"/>
              </a:rPr>
              <a:t>.</a:t>
            </a:r>
            <a:endParaRPr lang="pt-BR" sz="20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EC4C054-0222-C152-F63F-C01F3395E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4349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 descr="A puzzle piece">
            <a:extLst>
              <a:ext uri="{FF2B5EF4-FFF2-40B4-BE49-F238E27FC236}">
                <a16:creationId xmlns:a16="http://schemas.microsoft.com/office/drawing/2014/main" id="{66F99313-EC53-5107-00A0-A1E72EDAD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138E36-A650-E9D8-ED0C-DC0544F3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2009" y="707922"/>
            <a:ext cx="4756825" cy="59263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O que é importante ter certeza é que as pessoas com autismo têm capacidade de aprender, mas elas precisam de um ensino adaptado às suas necessidades e aos seus interesses. </a:t>
            </a:r>
          </a:p>
          <a:p>
            <a:pPr marL="0" indent="0" algn="ctr">
              <a:buNone/>
            </a:pPr>
            <a:endParaRPr lang="pt-BR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Elas também precisam de respeito e de compreensão, porque elas sofrem muito com o bullying, com o preconceito e com a falta de informação. 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3E5C2C8-1805-4617-D6B7-B8BF2C97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353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 descr="Even more puzzle pieces with brains">
            <a:extLst>
              <a:ext uri="{FF2B5EF4-FFF2-40B4-BE49-F238E27FC236}">
                <a16:creationId xmlns:a16="http://schemas.microsoft.com/office/drawing/2014/main" id="{38944BFD-D8D2-82A2-7AC2-EA1CD5894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C17359-6BDC-F72A-C099-BCB7FAED9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613" y="1449421"/>
            <a:ext cx="5089185" cy="472754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4800" b="0" i="0" dirty="0">
                <a:effectLst/>
                <a:latin typeface="-apple-system"/>
              </a:rPr>
              <a:t>O público autista tem quatro vezes mais depressão do que as pessoas não autistas, então é preciso atenção dos profissionais de saúde.</a:t>
            </a:r>
          </a:p>
          <a:p>
            <a:pPr marL="0" indent="0" algn="ctr">
              <a:buNone/>
            </a:pPr>
            <a:endParaRPr lang="pt-BR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b="0" i="0" dirty="0">
                <a:effectLst/>
                <a:latin typeface="-apple-system"/>
              </a:rPr>
              <a:t>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17089E2-835A-E96D-030E-D20BA574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995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59" name="Rectangle 2355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 descr="Even more puzzle pieces with brains">
            <a:extLst>
              <a:ext uri="{FF2B5EF4-FFF2-40B4-BE49-F238E27FC236}">
                <a16:creationId xmlns:a16="http://schemas.microsoft.com/office/drawing/2014/main" id="{BEB5BA22-D206-9E52-D5B3-962902B9A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1"/>
          <a:stretch/>
        </p:blipFill>
        <p:spPr bwMode="auto"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2B2649-18F9-E21D-2EF3-CD47685E0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249" y="707922"/>
            <a:ext cx="6116549" cy="5926341"/>
          </a:xfrm>
        </p:spPr>
        <p:txBody>
          <a:bodyPr>
            <a:normAutofit/>
          </a:bodyPr>
          <a:lstStyle/>
          <a:p>
            <a:pPr algn="ctr"/>
            <a:r>
              <a:rPr lang="pt-BR" sz="3200" b="0" i="0" dirty="0">
                <a:effectLst/>
                <a:latin typeface="-apple-system"/>
              </a:rPr>
              <a:t>Medicações podem ajudar em alguns casos, mas as terapias são fundamentais.</a:t>
            </a:r>
          </a:p>
          <a:p>
            <a:pPr algn="ctr"/>
            <a:r>
              <a:rPr lang="pt-BR" sz="3200" b="0" i="0" dirty="0">
                <a:effectLst/>
                <a:latin typeface="-apple-system"/>
              </a:rPr>
              <a:t> A psicoterapia é baseada nos sintomas e nas dificuldades que cada pessoa com autismo tem. </a:t>
            </a:r>
          </a:p>
          <a:p>
            <a:pPr algn="ctr"/>
            <a:r>
              <a:rPr lang="pt-BR" sz="3200" b="0" i="0" dirty="0">
                <a:effectLst/>
                <a:latin typeface="-apple-system"/>
              </a:rPr>
              <a:t>A terapia vai intervir na pessoa a lidar com as expectativas dos outros, com as mudanças de rotina, com as sutilezas da comunicação e com as emoções</a:t>
            </a:r>
            <a:r>
              <a:rPr lang="pt-BR" sz="3200" dirty="0">
                <a:latin typeface="-apple-system"/>
              </a:rPr>
              <a:t>.</a:t>
            </a:r>
            <a:r>
              <a:rPr lang="pt-BR" sz="3200" b="0" i="0" dirty="0">
                <a:effectLst/>
                <a:latin typeface="-apple-system"/>
              </a:rPr>
              <a:t> </a:t>
            </a: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EBF7E5-0938-D10B-CB76-E61B125EC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254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83" name="Rectangle 2458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85" name="Oval 24584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78" name="Picture 2" descr="Even more puzzle pieces with brains">
            <a:extLst>
              <a:ext uri="{FF2B5EF4-FFF2-40B4-BE49-F238E27FC236}">
                <a16:creationId xmlns:a16="http://schemas.microsoft.com/office/drawing/2014/main" id="{3E6ED22B-599E-F9FE-C435-B35BA3E799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7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589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923955-DD4F-91E8-A89E-E9EC3EBF7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703679"/>
            <a:ext cx="4645825" cy="591113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Se a pessoa tem uma comunicação mais limitada vamos trabalhar a pessoa a situações sociais e atividades de vida diária, e treinar as habilidades e a autonomia que ela tem condições de desenvolver. </a:t>
            </a:r>
          </a:p>
          <a:p>
            <a:pPr marL="0" indent="0" algn="ctr">
              <a:buNone/>
            </a:pPr>
            <a:endParaRPr lang="pt-BR" b="0" i="0" dirty="0">
              <a:solidFill>
                <a:schemeClr val="tx1">
                  <a:alpha val="80000"/>
                </a:schemeClr>
              </a:solidFill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dirty="0">
                <a:solidFill>
                  <a:schemeClr val="tx1">
                    <a:alpha val="80000"/>
                  </a:schemeClr>
                </a:solidFill>
                <a:latin typeface="-apple-system"/>
              </a:rPr>
              <a:t>U</a:t>
            </a: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sar recursos visuais, concretos, para ajudar a pessoa a se organizar e a se ambientar. </a:t>
            </a:r>
          </a:p>
        </p:txBody>
      </p:sp>
      <p:sp>
        <p:nvSpPr>
          <p:cNvPr id="24591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4593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AAD871-A7B3-F566-4EE5-19A816A7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983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07" name="Rectangle 2560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609" name="Oval 2560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2" name="Picture 2" descr="A puzzle piece">
            <a:extLst>
              <a:ext uri="{FF2B5EF4-FFF2-40B4-BE49-F238E27FC236}">
                <a16:creationId xmlns:a16="http://schemas.microsoft.com/office/drawing/2014/main" id="{BAF6E79E-A742-8A95-5143-82A49AEA3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11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613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842067-7CE1-1513-E657-393D8EA51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060" y="554151"/>
            <a:ext cx="4980483" cy="599428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t-BR" dirty="0">
                <a:solidFill>
                  <a:schemeClr val="tx1">
                    <a:alpha val="80000"/>
                  </a:schemeClr>
                </a:solidFill>
                <a:latin typeface="-apple-system"/>
              </a:rPr>
              <a:t>P</a:t>
            </a: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recisam de oportunidades e de inclusão nas empresas. </a:t>
            </a:r>
          </a:p>
          <a:p>
            <a:pPr marL="0" indent="0" algn="ctr">
              <a:buNone/>
            </a:pPr>
            <a:r>
              <a:rPr lang="pt-BR" sz="3200" b="1" i="0" dirty="0"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Inclusão é diferente de integração. </a:t>
            </a:r>
          </a:p>
          <a:p>
            <a:pPr marL="0" indent="0" algn="ctr">
              <a:buNone/>
            </a:pP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Inclusão significa entender a neurodiversidade, ou seja, que as pessoas pensam e funcionam de maneiras diferentes.</a:t>
            </a:r>
          </a:p>
          <a:p>
            <a:pPr marL="0" indent="0" algn="ctr">
              <a:buNone/>
            </a:pPr>
            <a:r>
              <a:rPr lang="pt-BR" b="0" i="0" dirty="0">
                <a:solidFill>
                  <a:schemeClr val="tx1">
                    <a:alpha val="80000"/>
                  </a:schemeClr>
                </a:solidFill>
                <a:effectLst/>
                <a:latin typeface="-apple-system"/>
              </a:rPr>
              <a:t> Integração significa apenas aceitar e colocar alguém para dentro, mas sem dar o devido apoio ou valorizar as suas potencialidades.</a:t>
            </a:r>
            <a:endParaRPr lang="pt-BR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5615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561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84B1625-B945-CC40-379A-C4F373C0A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8448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1" name="Rectangle 2663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33" name="Rectangle 2663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626" name="Picture 2" descr="A puzzle piece">
            <a:extLst>
              <a:ext uri="{FF2B5EF4-FFF2-40B4-BE49-F238E27FC236}">
                <a16:creationId xmlns:a16="http://schemas.microsoft.com/office/drawing/2014/main" id="{29BDB13C-0B97-4E93-32F6-FE47F1185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" r="-2" b="-2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CE97C-92CF-6E7B-2601-47C002F3E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898" y="865762"/>
            <a:ext cx="5096595" cy="55836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effectLst/>
                <a:latin typeface="-apple-system"/>
              </a:rPr>
              <a:t>As pessoas com autismo podem trazer benefícios e talentos especiais para as empresas, porque elas podem ter hiperfoco, que é o interesse restrito em um determinado tema. </a:t>
            </a:r>
          </a:p>
          <a:p>
            <a:pPr marL="0" indent="0" algn="ctr">
              <a:buNone/>
            </a:pPr>
            <a:endParaRPr lang="pt-BR" sz="3200" dirty="0">
              <a:latin typeface="-apple-system"/>
            </a:endParaRPr>
          </a:p>
          <a:p>
            <a:pPr marL="0" indent="0" algn="ctr">
              <a:buNone/>
            </a:pPr>
            <a:r>
              <a:rPr lang="pt-BR" sz="3200" b="0" i="0" dirty="0">
                <a:effectLst/>
                <a:latin typeface="-apple-system"/>
              </a:rPr>
              <a:t>Elas podem se aprofundar muito em uma área e se tornar especialistas nela. </a:t>
            </a: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119525-B8CE-5CF9-B7DC-87B4C2873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231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5" name="Rectangle 2765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7" name="Rectangle 2765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0" name="Picture 2" descr="A puzzle piece">
            <a:extLst>
              <a:ext uri="{FF2B5EF4-FFF2-40B4-BE49-F238E27FC236}">
                <a16:creationId xmlns:a16="http://schemas.microsoft.com/office/drawing/2014/main" id="{DB2E7529-FAF6-0B00-E1F2-F0A5452C3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32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2AA55A-506C-0A96-2A8E-23B38A015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0450" y="214009"/>
            <a:ext cx="5301575" cy="68579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1700" b="0" i="0" dirty="0">
                <a:effectLst/>
                <a:latin typeface="-apple-system"/>
              </a:rPr>
              <a:t> </a:t>
            </a:r>
            <a:r>
              <a:rPr lang="pt-BR" sz="2400" b="0" i="0" dirty="0">
                <a:effectLst/>
                <a:latin typeface="-apple-system"/>
              </a:rPr>
              <a:t>Também podem ter uma lógica direta, uma honestidade, uma criatividade e uma persistência que são muito úteis para o trabalho. </a:t>
            </a:r>
          </a:p>
          <a:p>
            <a:pPr marL="0" indent="0" algn="ctr">
              <a:buNone/>
            </a:pPr>
            <a:endParaRPr lang="pt-BR" sz="2400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sz="2400" b="0" i="0" dirty="0">
                <a:effectLst/>
                <a:latin typeface="-apple-system"/>
              </a:rPr>
              <a:t>O que as empresas/instituições precisam fazer é conhecer e entender como elas funcionam, e adaptar o ambiente e as tarefas às suas necessidades e aos seus interesses. </a:t>
            </a:r>
          </a:p>
          <a:p>
            <a:pPr marL="0" indent="0" algn="ctr">
              <a:buNone/>
            </a:pPr>
            <a:endParaRPr lang="pt-BR" sz="2400" b="0" i="0" dirty="0">
              <a:effectLst/>
              <a:latin typeface="-apple-system"/>
            </a:endParaRPr>
          </a:p>
          <a:p>
            <a:pPr marL="0" indent="0" algn="ctr">
              <a:buNone/>
            </a:pPr>
            <a:r>
              <a:rPr lang="pt-BR" sz="2400" dirty="0">
                <a:latin typeface="-apple-system"/>
              </a:rPr>
              <a:t>P</a:t>
            </a:r>
            <a:r>
              <a:rPr lang="pt-BR" sz="2400" b="0" i="0" dirty="0">
                <a:effectLst/>
                <a:latin typeface="-apple-system"/>
              </a:rPr>
              <a:t>recisam capacitar os colegas de trabalho a entenderem que os autistas têm total capacidade, mas eles têm algumas dificuldades que precisam ser respeitadas e trabalhadas.</a:t>
            </a:r>
            <a:endParaRPr lang="pt-BR" sz="24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5D1A01B-7827-AC3B-AA4B-19713A01F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123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6" name="Rectangle 29702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5" name="Rectangle 29704">
            <a:extLst>
              <a:ext uri="{FF2B5EF4-FFF2-40B4-BE49-F238E27FC236}">
                <a16:creationId xmlns:a16="http://schemas.microsoft.com/office/drawing/2014/main" id="{F3768FD5-DD7A-43C7-8DEA-1F5DB3CB5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2" descr="Puzzle pieces">
            <a:extLst>
              <a:ext uri="{FF2B5EF4-FFF2-40B4-BE49-F238E27FC236}">
                <a16:creationId xmlns:a16="http://schemas.microsoft.com/office/drawing/2014/main" id="{2E437FB6-61C6-0EDD-5C5B-28CBC85D6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26" b="40004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AA0C01-8941-B8CD-E3E7-FE0720914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81" y="3067665"/>
            <a:ext cx="11916696" cy="3687096"/>
          </a:xfrm>
        </p:spPr>
        <p:txBody>
          <a:bodyPr anchor="ctr">
            <a:normAutofit/>
          </a:bodyPr>
          <a:lstStyle/>
          <a:p>
            <a:r>
              <a:rPr lang="pt-BR" b="0" i="0" dirty="0">
                <a:effectLst/>
                <a:latin typeface="-apple-system"/>
              </a:rPr>
              <a:t>Eles precisam de rotina, planejamento e organização. </a:t>
            </a:r>
          </a:p>
          <a:p>
            <a:r>
              <a:rPr lang="pt-BR" dirty="0">
                <a:latin typeface="-apple-system"/>
              </a:rPr>
              <a:t>P</a:t>
            </a:r>
            <a:r>
              <a:rPr lang="pt-BR" b="0" i="0" dirty="0">
                <a:effectLst/>
                <a:latin typeface="-apple-system"/>
              </a:rPr>
              <a:t>odem ter dificuldade na interação social, e podem preferir trabalhar sozinhos ou com poucas pessoas. Eles podem ter sensibilidade sensorial, e podem precisar de fones, óculos, luvas ou outros recursos para se sentirem mais confortáveis. </a:t>
            </a:r>
          </a:p>
          <a:p>
            <a:r>
              <a:rPr lang="pt-BR" b="0" i="0" dirty="0">
                <a:effectLst/>
                <a:latin typeface="-apple-system"/>
              </a:rPr>
              <a:t>Eles podem precisar de pausas, de espaços tranquilos ou de atividades relaxantes para aliviar o estresse. Eles podem precisar de elogios, de incentivos e de reconhecimento pelo seu trabalho.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414450-64B4-9D3D-4F3B-10A49C62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924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7" name="Rectangle 30726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9" name="Rectangle 30728">
            <a:extLst>
              <a:ext uri="{FF2B5EF4-FFF2-40B4-BE49-F238E27FC236}">
                <a16:creationId xmlns:a16="http://schemas.microsoft.com/office/drawing/2014/main" id="{F3768FD5-DD7A-43C7-8DEA-1F5DB3CB5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Nunito" pitchFamily="2" charset="0"/>
              </a:rPr>
              <a:t>Sabemos que as principais dificuldades das pessoas com TEA são no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Nunito" pitchFamily="2" charset="0"/>
              </a:rPr>
              <a:t> desenvolvimento padrão da linguagem, interação social, processos de comunicação e no comportamento social.</a:t>
            </a:r>
            <a:endParaRPr lang="pt-BR" sz="3200" b="0" i="0" dirty="0">
              <a:solidFill>
                <a:srgbClr val="555555"/>
              </a:solidFill>
              <a:effectLst/>
              <a:latin typeface="Nunito" pitchFamily="2" charset="0"/>
            </a:endParaRP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459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Nunito" pitchFamily="2" charset="0"/>
              </a:rPr>
              <a:t>No caso dos 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Nunito" pitchFamily="2" charset="0"/>
              </a:rPr>
              <a:t>autistas adultos que não foram diagnosticados na infância, mas que vivem muito próximo do que se considera “normal”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Nunito" pitchFamily="2" charset="0"/>
              </a:rPr>
              <a:t>, ou seja: trabalham, estudam, sempre conviveram em sala de aula regular e constituíram família, os sintomas mais prováveis são aqueles que marcam o autismo leve, ou seja o nível menos grave do espectro. </a:t>
            </a:r>
            <a:r>
              <a:rPr lang="pt-BR" sz="3200" b="0" i="0" baseline="30000" dirty="0">
                <a:solidFill>
                  <a:srgbClr val="555555"/>
                </a:solidFill>
                <a:effectLst/>
                <a:latin typeface="Nunito" pitchFamily="2" charset="0"/>
              </a:rPr>
              <a:t>7</a:t>
            </a:r>
            <a:endParaRPr lang="pt-BR" sz="3200" b="0" i="0" dirty="0">
              <a:solidFill>
                <a:srgbClr val="555555"/>
              </a:solidFill>
              <a:effectLst/>
              <a:latin typeface="Nunito" pitchFamily="2" charset="0"/>
            </a:endParaRP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330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Nunito" pitchFamily="2" charset="0"/>
              </a:rPr>
              <a:t>Os sintomas do autismo leve em adultos geralmente ficam mais evidentes nas áreas da interação e comunicação social do que no desenvolvimento cognitivo propriamente dito, já que eles não possuem nenhum tipo de prejuízo intelectual ou deficiência mental.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836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algn="l"/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Interação </a:t>
            </a:r>
            <a:r>
              <a:rPr lang="pt-BR" sz="3200" b="0" i="0" baseline="30000" dirty="0">
                <a:solidFill>
                  <a:srgbClr val="555555"/>
                </a:solidFill>
                <a:effectLst/>
                <a:latin typeface="-apple-system"/>
              </a:rPr>
              <a:t>7,8</a:t>
            </a:r>
            <a:endParaRPr lang="pt-BR" sz="3200" b="0" i="0" dirty="0">
              <a:solidFill>
                <a:srgbClr val="555555"/>
              </a:solidFill>
              <a:effectLst/>
              <a:latin typeface="-apple-system"/>
            </a:endParaRPr>
          </a:p>
          <a:p>
            <a:pPr algn="l"/>
            <a:r>
              <a:rPr lang="pt-BR" sz="3200" b="0" i="0" dirty="0">
                <a:solidFill>
                  <a:srgbClr val="555555"/>
                </a:solidFill>
                <a:effectLst/>
                <a:latin typeface="Nunito" pitchFamily="2" charset="0"/>
              </a:rPr>
              <a:t>O autista tem 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Nunito" pitchFamily="2" charset="0"/>
              </a:rPr>
              <a:t>dificuldade para compreender regras sociais subliminares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Nunito" pitchFamily="2" charset="0"/>
              </a:rPr>
              <a:t>, como por exemplo: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Expressões faciais não óbvias são difíceis de serem percebidas, então 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-apple-system"/>
              </a:rPr>
              <a:t>parece que a pessoa “não se liga”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 quando outra faz um sinal não verbal (por exemplo: gesto, olhar, careta) com o objetivo de transmitir uma mensagem, chamar atenção ou adverti-la de algo;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6489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É comum que haja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-apple-system"/>
              </a:rPr>
              <a:t> problemas para entender metáforas, ironias e piadas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 que tem duplo sentido ou uma mensagem “escondida”.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6708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Os autistas apresentam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-apple-system"/>
              </a:rPr>
              <a:t> dificuldade para ter empatia com o outro,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 por isso geralmente não percebem sinais de tristeza, raiva, tédio e até de alegria, a menos que sejam bastante óbvias;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543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A pessoa 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-apple-system"/>
              </a:rPr>
              <a:t>pode parecer ingênua, não ver maldade, “malandragem” ou malícia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 em situações que outras pessoas normalmente perceberiam com facilidade.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588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 fontScale="92500" lnSpcReduction="10000"/>
          </a:bodyPr>
          <a:lstStyle/>
          <a:p>
            <a:r>
              <a:rPr lang="pt-BR" sz="3200" b="0" dirty="0">
                <a:effectLst/>
              </a:rPr>
              <a:t>Socialização </a:t>
            </a:r>
            <a:r>
              <a:rPr lang="pt-BR" sz="3200" b="0" baseline="30000" dirty="0">
                <a:effectLst/>
              </a:rPr>
              <a:t>7,8</a:t>
            </a:r>
            <a:endParaRPr lang="pt-BR" sz="3200" b="0" dirty="0">
              <a:effectLst/>
            </a:endParaRPr>
          </a:p>
          <a:p>
            <a:r>
              <a:rPr lang="pt-BR" sz="3200" dirty="0">
                <a:effectLst/>
                <a:latin typeface="Nunito" pitchFamily="2" charset="0"/>
              </a:rPr>
              <a:t>Conectar-se com outras pessoas pode ser muito complicado. Do ponto de vista da socialização, os sintomas de autismo leve em adultos incluem: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>
                <a:effectLst/>
              </a:rPr>
              <a:t>Pouca demonstração de afeto;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>
                <a:effectLst/>
              </a:rPr>
              <a:t>Também há </a:t>
            </a:r>
            <a:r>
              <a:rPr lang="pt-BR" sz="3200" b="1" dirty="0">
                <a:effectLst/>
              </a:rPr>
              <a:t>desconforto ou estranheza na hora de receber afeto</a:t>
            </a:r>
            <a:r>
              <a:rPr lang="pt-BR" sz="3200" dirty="0">
                <a:effectLst/>
              </a:rPr>
              <a:t>, a pessoa pode se sentir incomodada com a proximidade, toque ou abraços de pessoas que não sejam muito íntimas.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00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3200" dirty="0">
                <a:effectLst/>
              </a:rPr>
              <a:t>Tem dificuldade em </a:t>
            </a:r>
            <a:r>
              <a:rPr lang="pt-BR" sz="3200" b="1" dirty="0">
                <a:effectLst/>
              </a:rPr>
              <a:t>falar sobre seus sentimentos e compreender ou prever os sentimentos dos outros;</a:t>
            </a:r>
            <a:endParaRPr lang="pt-BR" sz="32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>
                <a:effectLst/>
              </a:rPr>
              <a:t>Não se envolve com interesses alheios e tem </a:t>
            </a:r>
            <a:r>
              <a:rPr lang="pt-BR" sz="3200" b="1" dirty="0">
                <a:effectLst/>
              </a:rPr>
              <a:t>problemas para conseguir se colocar no lugar dos outros,</a:t>
            </a:r>
            <a:r>
              <a:rPr lang="pt-BR" sz="3200" dirty="0">
                <a:effectLst/>
              </a:rPr>
              <a:t> seja em momentos de alegria ou de sofrimento;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>
                <a:effectLst/>
              </a:rPr>
              <a:t>Da mesma forma, tem </a:t>
            </a:r>
            <a:r>
              <a:rPr lang="pt-BR" sz="3200" b="1" dirty="0">
                <a:effectLst/>
              </a:rPr>
              <a:t>dificuldade em compreender coisas abstratas</a:t>
            </a:r>
            <a:r>
              <a:rPr lang="pt-BR" sz="3200" dirty="0">
                <a:effectLst/>
              </a:rPr>
              <a:t> como por exemplo: sensações, intuições, ideologias, etc.;</a:t>
            </a: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87126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Alguns autistas podem ter um 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-apple-system"/>
              </a:rPr>
              <a:t>desempenho acima do comum em determinadas atividades,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 e serem considerados extremamente talentosos em suas áreas de interesse. Mas ao contrário do que se possa imaginar, apenas uma parte pequena dos autistas (cerca de 10%) está deste lado do espectro;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9538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Apresentam muita resistência a fazer as coisas fora do planejado e </a:t>
            </a:r>
            <a:r>
              <a:rPr lang="pt-BR" sz="3200" b="1" i="0" dirty="0">
                <a:solidFill>
                  <a:srgbClr val="555555"/>
                </a:solidFill>
                <a:effectLst/>
                <a:latin typeface="-apple-system"/>
              </a:rPr>
              <a:t>sair da rotina, 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ficando ansiosos e irritados com a situação;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Hiperfoco em ferramentas, instrumentos, mecanismos tecnológicos e coisas materiais.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170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uzzle pieces">
            <a:extLst>
              <a:ext uri="{FF2B5EF4-FFF2-40B4-BE49-F238E27FC236}">
                <a16:creationId xmlns:a16="http://schemas.microsoft.com/office/drawing/2014/main" id="{874B0D0F-E3AF-FBA6-93A4-F778658EA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00DC5-0AB3-5C90-0FA8-B714DDBAB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3154024"/>
            <a:ext cx="11995354" cy="3558061"/>
          </a:xfrm>
        </p:spPr>
        <p:txBody>
          <a:bodyPr anchor="ctr">
            <a:normAutofit/>
          </a:bodyPr>
          <a:lstStyle/>
          <a:p>
            <a:pPr algn="l"/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Funcionamento </a:t>
            </a:r>
            <a:r>
              <a:rPr lang="pt-BR" sz="3200" b="0" i="0" baseline="30000" dirty="0">
                <a:solidFill>
                  <a:srgbClr val="555555"/>
                </a:solidFill>
                <a:effectLst/>
                <a:latin typeface="-apple-system"/>
              </a:rPr>
              <a:t>7,8,9</a:t>
            </a:r>
            <a:endParaRPr lang="pt-BR" sz="3200" b="0" i="0" dirty="0">
              <a:solidFill>
                <a:srgbClr val="555555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3200" b="1" i="0" dirty="0">
                <a:solidFill>
                  <a:srgbClr val="555555"/>
                </a:solidFill>
                <a:effectLst/>
                <a:latin typeface="-apple-system"/>
              </a:rPr>
              <a:t>Trabalham melhor sozinhos</a:t>
            </a:r>
            <a:r>
              <a:rPr lang="pt-BR" sz="3200" b="0" i="0" dirty="0">
                <a:solidFill>
                  <a:srgbClr val="555555"/>
                </a:solidFill>
                <a:effectLst/>
                <a:latin typeface="-apple-system"/>
              </a:rPr>
              <a:t> do que em equipe;</a:t>
            </a:r>
          </a:p>
          <a:p>
            <a:pPr marL="0" indent="0" algn="ctr">
              <a:buNone/>
            </a:pPr>
            <a:endParaRPr lang="pt-BR" sz="32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A865F-8B61-6AF4-0FFF-B214C845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0707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A5C3ED-EB85-F374-D8D5-9AB6465FC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640" y="609601"/>
            <a:ext cx="5303520" cy="11303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100" b="0" i="0" dirty="0">
                <a:effectLst/>
                <a:latin typeface="-apple-system"/>
              </a:rPr>
              <a:t>Sintomas de autismo em adultos: Quais os desafios e como lidar?</a:t>
            </a:r>
            <a:br>
              <a:rPr lang="pt-BR" sz="2100" b="0" i="0" dirty="0">
                <a:effectLst/>
                <a:latin typeface="-apple-system"/>
              </a:rPr>
            </a:br>
            <a:endParaRPr lang="pt-BR" sz="2100" dirty="0"/>
          </a:p>
        </p:txBody>
      </p:sp>
      <p:pic>
        <p:nvPicPr>
          <p:cNvPr id="5" name="Picture 2" descr="A puzzle piece">
            <a:extLst>
              <a:ext uri="{FF2B5EF4-FFF2-40B4-BE49-F238E27FC236}">
                <a16:creationId xmlns:a16="http://schemas.microsoft.com/office/drawing/2014/main" id="{1CF8D438-17AF-D6DF-7FEC-E6FFA33B8F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32"/>
          <a:stretch/>
        </p:blipFill>
        <p:spPr bwMode="auto">
          <a:xfrm>
            <a:off x="21" y="10"/>
            <a:ext cx="6095980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404F0-3B85-9AF8-0092-6D1DC176C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sz="1000">
                <a:solidFill>
                  <a:srgbClr val="FFFFFF"/>
                </a:solidFill>
              </a:rPr>
              <a:t>IGREJA - ASSEMBLEIA DE DEUS DE JUNDIAÍ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0871721E-3E05-FA0B-5718-504FDED86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>
                <a:solidFill>
                  <a:srgbClr val="555555"/>
                </a:solidFill>
                <a:latin typeface="Nunito" pitchFamily="2" charset="0"/>
              </a:rPr>
              <a:t>P</a:t>
            </a:r>
            <a:r>
              <a:rPr lang="pt-BR" b="0" i="0" dirty="0">
                <a:solidFill>
                  <a:srgbClr val="555555"/>
                </a:solidFill>
                <a:effectLst/>
                <a:latin typeface="Nunito" pitchFamily="2" charset="0"/>
              </a:rPr>
              <a:t>essoas adultas que nunca foram diagnosticadas, e que, portanto, nunca tiveram qualquer tipo de tratamento. </a:t>
            </a:r>
          </a:p>
          <a:p>
            <a:pPr marL="0" indent="0">
              <a:buNone/>
            </a:pPr>
            <a:r>
              <a:rPr lang="pt-BR" b="0" i="0" dirty="0">
                <a:solidFill>
                  <a:srgbClr val="555555"/>
                </a:solidFill>
                <a:effectLst/>
                <a:latin typeface="Nunito" pitchFamily="2" charset="0"/>
              </a:rPr>
              <a:t>Além disso, como nem todo mundo</a:t>
            </a:r>
            <a:r>
              <a:rPr lang="pt-BR" b="1" i="0" dirty="0">
                <a:solidFill>
                  <a:srgbClr val="555555"/>
                </a:solidFill>
                <a:effectLst/>
                <a:latin typeface="Nunito" pitchFamily="2" charset="0"/>
              </a:rPr>
              <a:t> sabe reconhecer os sintomas do autismo em adultos, </a:t>
            </a:r>
            <a:r>
              <a:rPr lang="pt-BR" b="0" i="0" dirty="0">
                <a:solidFill>
                  <a:srgbClr val="555555"/>
                </a:solidFill>
                <a:effectLst/>
                <a:latin typeface="Nunito" pitchFamily="2" charset="0"/>
              </a:rPr>
              <a:t>o diagnóstico tardio se torna ainda mais difícil.  </a:t>
            </a:r>
          </a:p>
          <a:p>
            <a:pPr marL="0" indent="0">
              <a:buNone/>
            </a:pPr>
            <a:r>
              <a:rPr lang="pt-BR" b="0" i="0" dirty="0">
                <a:solidFill>
                  <a:srgbClr val="555555"/>
                </a:solidFill>
                <a:effectLst/>
                <a:latin typeface="Nunito" pitchFamily="2" charset="0"/>
              </a:rPr>
              <a:t>Não raras as vezes, isso compromete a qualidade de vida das pessoas que convivem com o TEA, mas sequer conhecem sua condição.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90348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894A01-975B-D187-5491-2F557AA2A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27399"/>
            <a:ext cx="11023600" cy="284956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Sensibilidade </a:t>
            </a:r>
            <a:r>
              <a:rPr lang="pt-BR" b="0" i="0" baseline="30000" dirty="0">
                <a:solidFill>
                  <a:srgbClr val="555555"/>
                </a:solidFill>
                <a:effectLst/>
                <a:latin typeface="-apple-system"/>
              </a:rPr>
              <a:t>7,8</a:t>
            </a:r>
            <a:endParaRPr lang="pt-BR" b="0" i="0" dirty="0">
              <a:solidFill>
                <a:srgbClr val="555555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Sofre mais com</a:t>
            </a:r>
            <a:r>
              <a:rPr lang="pt-BR" b="1" i="0" dirty="0">
                <a:solidFill>
                  <a:srgbClr val="555555"/>
                </a:solidFill>
                <a:effectLst/>
                <a:latin typeface="-apple-system"/>
              </a:rPr>
              <a:t> barulhos incômodos e ambientes agitados;</a:t>
            </a:r>
            <a:endParaRPr lang="pt-BR" b="0" i="0" dirty="0">
              <a:solidFill>
                <a:srgbClr val="555555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Pode ter dificuldade em usar roupas de tecido não tão confortável;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Restrições alimentares: por exemplo, não gostar de comida com textura, cheiro ou gosto diferente do que está acostumada;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Também são frequentes outras alterações sensoriais, como </a:t>
            </a:r>
            <a:r>
              <a:rPr lang="pt-BR" b="1" i="0" dirty="0">
                <a:solidFill>
                  <a:srgbClr val="555555"/>
                </a:solidFill>
                <a:effectLst/>
                <a:latin typeface="-apple-system"/>
              </a:rPr>
              <a:t>muita sensibilidade a luz e ao toque.</a:t>
            </a:r>
            <a:endParaRPr lang="pt-BR" b="0" i="0" dirty="0">
              <a:solidFill>
                <a:srgbClr val="555555"/>
              </a:solidFill>
              <a:effectLst/>
              <a:latin typeface="-apple-system"/>
            </a:endParaRPr>
          </a:p>
          <a:p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E28D33-1256-4928-4FEF-E52447C9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IGREJA - ASSEMBLEIA DE DEUS DE JUNDIAÍ</a:t>
            </a:r>
          </a:p>
        </p:txBody>
      </p:sp>
      <p:pic>
        <p:nvPicPr>
          <p:cNvPr id="5" name="Picture 2" descr="Puzzle pieces">
            <a:extLst>
              <a:ext uri="{FF2B5EF4-FFF2-40B4-BE49-F238E27FC236}">
                <a16:creationId xmlns:a16="http://schemas.microsoft.com/office/drawing/2014/main" id="{4306E7C6-F5AA-36AE-E890-93A5F0486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4" b="42946"/>
          <a:stretch/>
        </p:blipFill>
        <p:spPr bwMode="auto">
          <a:xfrm>
            <a:off x="2" y="10"/>
            <a:ext cx="12191999" cy="3154014"/>
          </a:xfrm>
          <a:custGeom>
            <a:avLst/>
            <a:gdLst/>
            <a:ahLst/>
            <a:cxnLst/>
            <a:rect l="l" t="t" r="r" b="b"/>
            <a:pathLst>
              <a:path w="12191999" h="3428999">
                <a:moveTo>
                  <a:pt x="0" y="0"/>
                </a:moveTo>
                <a:lnTo>
                  <a:pt x="12191999" y="0"/>
                </a:lnTo>
                <a:lnTo>
                  <a:pt x="12191999" y="920893"/>
                </a:lnTo>
                <a:lnTo>
                  <a:pt x="12191999" y="1514929"/>
                </a:lnTo>
                <a:lnTo>
                  <a:pt x="12191999" y="3130902"/>
                </a:lnTo>
                <a:lnTo>
                  <a:pt x="12188051" y="3131476"/>
                </a:lnTo>
                <a:cubicBezTo>
                  <a:pt x="12153000" y="3135813"/>
                  <a:pt x="12133655" y="3136025"/>
                  <a:pt x="12112012" y="3138906"/>
                </a:cubicBezTo>
                <a:cubicBezTo>
                  <a:pt x="12076970" y="3145595"/>
                  <a:pt x="12039899" y="3160769"/>
                  <a:pt x="12018752" y="3165642"/>
                </a:cubicBezTo>
                <a:lnTo>
                  <a:pt x="11985122" y="3168147"/>
                </a:lnTo>
                <a:lnTo>
                  <a:pt x="11986344" y="3172878"/>
                </a:lnTo>
                <a:lnTo>
                  <a:pt x="11973852" y="3173226"/>
                </a:lnTo>
                <a:lnTo>
                  <a:pt x="11945968" y="3173341"/>
                </a:lnTo>
                <a:cubicBezTo>
                  <a:pt x="11928568" y="3174057"/>
                  <a:pt x="11880184" y="3172923"/>
                  <a:pt x="11862470" y="3174654"/>
                </a:cubicBezTo>
                <a:cubicBezTo>
                  <a:pt x="11857360" y="3179700"/>
                  <a:pt x="11849473" y="3182451"/>
                  <a:pt x="11839688" y="3183726"/>
                </a:cubicBezTo>
                <a:lnTo>
                  <a:pt x="11818138" y="3183868"/>
                </a:lnTo>
                <a:lnTo>
                  <a:pt x="11693161" y="3196027"/>
                </a:lnTo>
                <a:lnTo>
                  <a:pt x="11675978" y="3196936"/>
                </a:lnTo>
                <a:lnTo>
                  <a:pt x="11666672" y="3201013"/>
                </a:lnTo>
                <a:cubicBezTo>
                  <a:pt x="11659568" y="3201827"/>
                  <a:pt x="11639160" y="3201301"/>
                  <a:pt x="11633348" y="3201823"/>
                </a:cubicBezTo>
                <a:lnTo>
                  <a:pt x="11631806" y="3204144"/>
                </a:lnTo>
                <a:cubicBezTo>
                  <a:pt x="11613292" y="3207852"/>
                  <a:pt x="11543654" y="3220200"/>
                  <a:pt x="11522270" y="3224070"/>
                </a:cubicBezTo>
                <a:cubicBezTo>
                  <a:pt x="11517998" y="3220503"/>
                  <a:pt x="11508432" y="3226137"/>
                  <a:pt x="11503503" y="3227361"/>
                </a:cubicBezTo>
                <a:cubicBezTo>
                  <a:pt x="11502740" y="3224959"/>
                  <a:pt x="11490808" y="3224226"/>
                  <a:pt x="11487288" y="3226364"/>
                </a:cubicBezTo>
                <a:cubicBezTo>
                  <a:pt x="11403406" y="3238085"/>
                  <a:pt x="11445394" y="3213864"/>
                  <a:pt x="11397514" y="3229209"/>
                </a:cubicBezTo>
                <a:cubicBezTo>
                  <a:pt x="11389044" y="3230225"/>
                  <a:pt x="11382180" y="3229256"/>
                  <a:pt x="11376160" y="3227461"/>
                </a:cubicBezTo>
                <a:lnTo>
                  <a:pt x="11367180" y="3223774"/>
                </a:lnTo>
                <a:lnTo>
                  <a:pt x="11332420" y="3230742"/>
                </a:lnTo>
                <a:cubicBezTo>
                  <a:pt x="11315298" y="3233171"/>
                  <a:pt x="11297277" y="3234781"/>
                  <a:pt x="11278786" y="3235517"/>
                </a:cubicBezTo>
                <a:cubicBezTo>
                  <a:pt x="11274637" y="3230607"/>
                  <a:pt x="11260123" y="3237582"/>
                  <a:pt x="11253295" y="3238964"/>
                </a:cubicBezTo>
                <a:cubicBezTo>
                  <a:pt x="11253224" y="3235757"/>
                  <a:pt x="11238096" y="3234220"/>
                  <a:pt x="11232727" y="3236871"/>
                </a:cubicBezTo>
                <a:cubicBezTo>
                  <a:pt x="11119903" y="3248332"/>
                  <a:pt x="11183388" y="3218382"/>
                  <a:pt x="11115682" y="3236341"/>
                </a:cubicBezTo>
                <a:cubicBezTo>
                  <a:pt x="11104356" y="3237278"/>
                  <a:pt x="11095858" y="3235671"/>
                  <a:pt x="11088768" y="3233017"/>
                </a:cubicBezTo>
                <a:lnTo>
                  <a:pt x="11076012" y="3226390"/>
                </a:lnTo>
                <a:lnTo>
                  <a:pt x="11066016" y="3228753"/>
                </a:lnTo>
                <a:cubicBezTo>
                  <a:pt x="11028292" y="3228939"/>
                  <a:pt x="11017169" y="3222147"/>
                  <a:pt x="10995221" y="3228989"/>
                </a:cubicBezTo>
                <a:cubicBezTo>
                  <a:pt x="10962786" y="3214768"/>
                  <a:pt x="10973708" y="3227571"/>
                  <a:pt x="10949038" y="3229747"/>
                </a:cubicBezTo>
                <a:cubicBezTo>
                  <a:pt x="10929576" y="3232582"/>
                  <a:pt x="10965306" y="3238039"/>
                  <a:pt x="10946231" y="3238844"/>
                </a:cubicBezTo>
                <a:cubicBezTo>
                  <a:pt x="10925596" y="3235173"/>
                  <a:pt x="10926566" y="3246575"/>
                  <a:pt x="10905107" y="3242085"/>
                </a:cubicBezTo>
                <a:cubicBezTo>
                  <a:pt x="10910320" y="3233495"/>
                  <a:pt x="10862761" y="3243750"/>
                  <a:pt x="10861282" y="3236246"/>
                </a:cubicBezTo>
                <a:cubicBezTo>
                  <a:pt x="10843055" y="3246977"/>
                  <a:pt x="10833897" y="3233757"/>
                  <a:pt x="10809627" y="3237064"/>
                </a:cubicBezTo>
                <a:cubicBezTo>
                  <a:pt x="10798198" y="3241124"/>
                  <a:pt x="10789952" y="3241821"/>
                  <a:pt x="10778718" y="3237455"/>
                </a:cubicBezTo>
                <a:cubicBezTo>
                  <a:pt x="10726069" y="3257219"/>
                  <a:pt x="10746866" y="3238339"/>
                  <a:pt x="10697595" y="3245939"/>
                </a:cubicBezTo>
                <a:cubicBezTo>
                  <a:pt x="10655146" y="3253933"/>
                  <a:pt x="10607026" y="3259119"/>
                  <a:pt x="10565970" y="3278201"/>
                </a:cubicBezTo>
                <a:cubicBezTo>
                  <a:pt x="10558434" y="3283608"/>
                  <a:pt x="10539930" y="3285654"/>
                  <a:pt x="10524645" y="3282773"/>
                </a:cubicBezTo>
                <a:cubicBezTo>
                  <a:pt x="10522018" y="3282276"/>
                  <a:pt x="10519582" y="3281649"/>
                  <a:pt x="10517421" y="3280913"/>
                </a:cubicBezTo>
                <a:cubicBezTo>
                  <a:pt x="10481928" y="3283832"/>
                  <a:pt x="10352108" y="3296870"/>
                  <a:pt x="10311683" y="3300288"/>
                </a:cubicBezTo>
                <a:cubicBezTo>
                  <a:pt x="10308410" y="3293342"/>
                  <a:pt x="10287968" y="3305875"/>
                  <a:pt x="10274873" y="3301423"/>
                </a:cubicBezTo>
                <a:cubicBezTo>
                  <a:pt x="10265494" y="3297516"/>
                  <a:pt x="10257104" y="3300407"/>
                  <a:pt x="10247307" y="3300714"/>
                </a:cubicBezTo>
                <a:cubicBezTo>
                  <a:pt x="10234401" y="3297643"/>
                  <a:pt x="10192308" y="3303190"/>
                  <a:pt x="10181334" y="3307168"/>
                </a:cubicBezTo>
                <a:cubicBezTo>
                  <a:pt x="10155109" y="3320992"/>
                  <a:pt x="10095518" y="3310726"/>
                  <a:pt x="10073729" y="3321318"/>
                </a:cubicBezTo>
                <a:cubicBezTo>
                  <a:pt x="10065823" y="3322872"/>
                  <a:pt x="10058087" y="3323501"/>
                  <a:pt x="10050495" y="3323554"/>
                </a:cubicBezTo>
                <a:lnTo>
                  <a:pt x="10029247" y="3322387"/>
                </a:lnTo>
                <a:lnTo>
                  <a:pt x="10023206" y="3319426"/>
                </a:lnTo>
                <a:lnTo>
                  <a:pt x="10010221" y="3320159"/>
                </a:lnTo>
                <a:lnTo>
                  <a:pt x="10006500" y="3319709"/>
                </a:lnTo>
                <a:cubicBezTo>
                  <a:pt x="9999392" y="3318836"/>
                  <a:pt x="9992376" y="3318075"/>
                  <a:pt x="9985433" y="3317775"/>
                </a:cubicBezTo>
                <a:cubicBezTo>
                  <a:pt x="9994564" y="3332623"/>
                  <a:pt x="9927872" y="3317665"/>
                  <a:pt x="9947096" y="3329673"/>
                </a:cubicBezTo>
                <a:cubicBezTo>
                  <a:pt x="9910530" y="3330603"/>
                  <a:pt x="9938422" y="3341787"/>
                  <a:pt x="9894468" y="3331125"/>
                </a:cubicBezTo>
                <a:cubicBezTo>
                  <a:pt x="9837697" y="3343266"/>
                  <a:pt x="9748207" y="3338748"/>
                  <a:pt x="9703741" y="3357170"/>
                </a:cubicBezTo>
                <a:cubicBezTo>
                  <a:pt x="9709264" y="3350136"/>
                  <a:pt x="9685337" y="3344679"/>
                  <a:pt x="9668763" y="3348169"/>
                </a:cubicBezTo>
                <a:cubicBezTo>
                  <a:pt x="9688139" y="3320571"/>
                  <a:pt x="9603232" y="3373038"/>
                  <a:pt x="9588644" y="3354205"/>
                </a:cubicBezTo>
                <a:cubicBezTo>
                  <a:pt x="9587925" y="3371689"/>
                  <a:pt x="9513642" y="3401336"/>
                  <a:pt x="9478680" y="3386990"/>
                </a:cubicBezTo>
                <a:cubicBezTo>
                  <a:pt x="9425416" y="3390492"/>
                  <a:pt x="9387699" y="3404944"/>
                  <a:pt x="9331856" y="3399166"/>
                </a:cubicBezTo>
                <a:cubicBezTo>
                  <a:pt x="9330123" y="3401505"/>
                  <a:pt x="9327283" y="3403463"/>
                  <a:pt x="9323679" y="3405145"/>
                </a:cubicBezTo>
                <a:lnTo>
                  <a:pt x="9311620" y="3409223"/>
                </a:lnTo>
                <a:lnTo>
                  <a:pt x="9309289" y="3408926"/>
                </a:lnTo>
                <a:cubicBezTo>
                  <a:pt x="9300131" y="3408873"/>
                  <a:pt x="9295442" y="3409859"/>
                  <a:pt x="9292731" y="3411301"/>
                </a:cubicBezTo>
                <a:lnTo>
                  <a:pt x="9290814" y="3413412"/>
                </a:lnTo>
                <a:lnTo>
                  <a:pt x="9279990" y="3415541"/>
                </a:lnTo>
                <a:lnTo>
                  <a:pt x="9260104" y="3421077"/>
                </a:lnTo>
                <a:lnTo>
                  <a:pt x="9255034" y="3420853"/>
                </a:lnTo>
                <a:lnTo>
                  <a:pt x="9222941" y="3427242"/>
                </a:lnTo>
                <a:lnTo>
                  <a:pt x="9221858" y="3426731"/>
                </a:lnTo>
                <a:cubicBezTo>
                  <a:pt x="9218700" y="3425733"/>
                  <a:pt x="9214983" y="3425271"/>
                  <a:pt x="9210014" y="3425917"/>
                </a:cubicBezTo>
                <a:cubicBezTo>
                  <a:pt x="9208256" y="3416158"/>
                  <a:pt x="9203342" y="3422957"/>
                  <a:pt x="9188839" y="3425728"/>
                </a:cubicBezTo>
                <a:cubicBezTo>
                  <a:pt x="9182870" y="3411188"/>
                  <a:pt x="9147335" y="3424352"/>
                  <a:pt x="9132080" y="3417886"/>
                </a:cubicBezTo>
                <a:cubicBezTo>
                  <a:pt x="9121557" y="3420249"/>
                  <a:pt x="9110321" y="3422482"/>
                  <a:pt x="9098549" y="3424480"/>
                </a:cubicBezTo>
                <a:lnTo>
                  <a:pt x="9003970" y="3425484"/>
                </a:lnTo>
                <a:lnTo>
                  <a:pt x="8904921" y="3413774"/>
                </a:lnTo>
                <a:cubicBezTo>
                  <a:pt x="8868284" y="3413519"/>
                  <a:pt x="8836559" y="3409171"/>
                  <a:pt x="8805551" y="3412237"/>
                </a:cubicBezTo>
                <a:cubicBezTo>
                  <a:pt x="8792955" y="3408854"/>
                  <a:pt x="8781083" y="3407488"/>
                  <a:pt x="8769572" y="3412551"/>
                </a:cubicBezTo>
                <a:cubicBezTo>
                  <a:pt x="8735382" y="3410862"/>
                  <a:pt x="8727105" y="3403632"/>
                  <a:pt x="8705440" y="3409271"/>
                </a:cubicBezTo>
                <a:cubicBezTo>
                  <a:pt x="8686231" y="3397576"/>
                  <a:pt x="8685094" y="3402040"/>
                  <a:pt x="8676067" y="3405389"/>
                </a:cubicBezTo>
                <a:lnTo>
                  <a:pt x="8674779" y="3405628"/>
                </a:lnTo>
                <a:lnTo>
                  <a:pt x="8672154" y="3403956"/>
                </a:lnTo>
                <a:lnTo>
                  <a:pt x="8666720" y="3403182"/>
                </a:lnTo>
                <a:lnTo>
                  <a:pt x="8651886" y="3403680"/>
                </a:lnTo>
                <a:lnTo>
                  <a:pt x="8646307" y="3404298"/>
                </a:lnTo>
                <a:cubicBezTo>
                  <a:pt x="8642465" y="3404565"/>
                  <a:pt x="8639912" y="3404534"/>
                  <a:pt x="8638145" y="3404287"/>
                </a:cubicBezTo>
                <a:lnTo>
                  <a:pt x="8637941" y="3404149"/>
                </a:lnTo>
                <a:lnTo>
                  <a:pt x="8630296" y="3404406"/>
                </a:lnTo>
                <a:cubicBezTo>
                  <a:pt x="8617394" y="3405155"/>
                  <a:pt x="8604838" y="3406180"/>
                  <a:pt x="8592887" y="3407398"/>
                </a:cubicBezTo>
                <a:cubicBezTo>
                  <a:pt x="8582781" y="3399722"/>
                  <a:pt x="8538622" y="3408789"/>
                  <a:pt x="8543455" y="3394319"/>
                </a:cubicBezTo>
                <a:cubicBezTo>
                  <a:pt x="8527334" y="3395534"/>
                  <a:pt x="8517583" y="3401542"/>
                  <a:pt x="8523012" y="3392051"/>
                </a:cubicBezTo>
                <a:cubicBezTo>
                  <a:pt x="8517705" y="3392178"/>
                  <a:pt x="8514435" y="3391372"/>
                  <a:pt x="8512093" y="3390108"/>
                </a:cubicBezTo>
                <a:lnTo>
                  <a:pt x="8511416" y="3389513"/>
                </a:lnTo>
                <a:lnTo>
                  <a:pt x="8475551" y="3392450"/>
                </a:lnTo>
                <a:lnTo>
                  <a:pt x="8470789" y="3391736"/>
                </a:lnTo>
                <a:lnTo>
                  <a:pt x="8447414" y="3395064"/>
                </a:lnTo>
                <a:lnTo>
                  <a:pt x="8435335" y="3396028"/>
                </a:lnTo>
                <a:lnTo>
                  <a:pt x="8431923" y="3397855"/>
                </a:lnTo>
                <a:cubicBezTo>
                  <a:pt x="8428239" y="3398965"/>
                  <a:pt x="8422959" y="3399444"/>
                  <a:pt x="8414099" y="3398491"/>
                </a:cubicBezTo>
                <a:lnTo>
                  <a:pt x="8412049" y="3397978"/>
                </a:lnTo>
                <a:lnTo>
                  <a:pt x="8397349" y="3400683"/>
                </a:lnTo>
                <a:cubicBezTo>
                  <a:pt x="8392615" y="3401933"/>
                  <a:pt x="8388424" y="3403524"/>
                  <a:pt x="8385030" y="3405585"/>
                </a:cubicBezTo>
                <a:cubicBezTo>
                  <a:pt x="8334977" y="3394568"/>
                  <a:pt x="8287750" y="3404648"/>
                  <a:pt x="8233422" y="3402742"/>
                </a:cubicBezTo>
                <a:cubicBezTo>
                  <a:pt x="8209936" y="3385601"/>
                  <a:pt x="8116056" y="3406588"/>
                  <a:pt x="8102569" y="3423208"/>
                </a:cubicBezTo>
                <a:cubicBezTo>
                  <a:pt x="8102264" y="3408645"/>
                  <a:pt x="8034186" y="3428475"/>
                  <a:pt x="8016625" y="3428989"/>
                </a:cubicBezTo>
                <a:cubicBezTo>
                  <a:pt x="8010771" y="3429161"/>
                  <a:pt x="8010530" y="3427186"/>
                  <a:pt x="8020284" y="3421076"/>
                </a:cubicBezTo>
                <a:cubicBezTo>
                  <a:pt x="8001623" y="3422777"/>
                  <a:pt x="7982361" y="3415208"/>
                  <a:pt x="7992871" y="3409037"/>
                </a:cubicBezTo>
                <a:cubicBezTo>
                  <a:pt x="7936181" y="3422244"/>
                  <a:pt x="7852511" y="3409112"/>
                  <a:pt x="7788452" y="3415110"/>
                </a:cubicBezTo>
                <a:cubicBezTo>
                  <a:pt x="7753529" y="3400598"/>
                  <a:pt x="7772461" y="3414025"/>
                  <a:pt x="7736237" y="3411311"/>
                </a:cubicBezTo>
                <a:cubicBezTo>
                  <a:pt x="7746145" y="3424670"/>
                  <a:pt x="7692261" y="3403816"/>
                  <a:pt x="7690279" y="3418893"/>
                </a:cubicBezTo>
                <a:cubicBezTo>
                  <a:pt x="7683750" y="3417921"/>
                  <a:pt x="7677487" y="3416505"/>
                  <a:pt x="7671219" y="3414970"/>
                </a:cubicBezTo>
                <a:lnTo>
                  <a:pt x="7667928" y="3414173"/>
                </a:lnTo>
                <a:lnTo>
                  <a:pt x="7654774" y="3413595"/>
                </a:lnTo>
                <a:lnTo>
                  <a:pt x="7651067" y="3410171"/>
                </a:lnTo>
                <a:lnTo>
                  <a:pt x="7631267" y="3406963"/>
                </a:lnTo>
                <a:cubicBezTo>
                  <a:pt x="7623851" y="3406267"/>
                  <a:pt x="7615871" y="3406106"/>
                  <a:pt x="7607053" y="3406809"/>
                </a:cubicBezTo>
                <a:cubicBezTo>
                  <a:pt x="7585359" y="3412784"/>
                  <a:pt x="7551579" y="3405461"/>
                  <a:pt x="7521027" y="3405904"/>
                </a:cubicBezTo>
                <a:lnTo>
                  <a:pt x="7506997" y="3407754"/>
                </a:lnTo>
                <a:lnTo>
                  <a:pt x="7461204" y="3404669"/>
                </a:lnTo>
                <a:cubicBezTo>
                  <a:pt x="7448169" y="3404071"/>
                  <a:pt x="7434640" y="3403756"/>
                  <a:pt x="7420396" y="3403975"/>
                </a:cubicBezTo>
                <a:lnTo>
                  <a:pt x="7393955" y="3405447"/>
                </a:lnTo>
                <a:lnTo>
                  <a:pt x="7387024" y="3404227"/>
                </a:lnTo>
                <a:cubicBezTo>
                  <a:pt x="7374952" y="3404363"/>
                  <a:pt x="7358975" y="3408656"/>
                  <a:pt x="7360398" y="3403441"/>
                </a:cubicBezTo>
                <a:lnTo>
                  <a:pt x="7346837" y="3405249"/>
                </a:lnTo>
                <a:lnTo>
                  <a:pt x="7333451" y="3401087"/>
                </a:lnTo>
                <a:cubicBezTo>
                  <a:pt x="7331985" y="3400120"/>
                  <a:pt x="7330882" y="3399091"/>
                  <a:pt x="7330179" y="3398037"/>
                </a:cubicBezTo>
                <a:lnTo>
                  <a:pt x="7311232" y="3399406"/>
                </a:lnTo>
                <a:lnTo>
                  <a:pt x="7295699" y="3396426"/>
                </a:lnTo>
                <a:lnTo>
                  <a:pt x="7282158" y="3398374"/>
                </a:lnTo>
                <a:lnTo>
                  <a:pt x="7276538" y="3397935"/>
                </a:lnTo>
                <a:lnTo>
                  <a:pt x="7262569" y="3396460"/>
                </a:lnTo>
                <a:cubicBezTo>
                  <a:pt x="7255407" y="3395426"/>
                  <a:pt x="7247392" y="3394180"/>
                  <a:pt x="7238468" y="3393183"/>
                </a:cubicBezTo>
                <a:lnTo>
                  <a:pt x="7230949" y="3392727"/>
                </a:lnTo>
                <a:lnTo>
                  <a:pt x="7214580" y="3387715"/>
                </a:lnTo>
                <a:cubicBezTo>
                  <a:pt x="7202670" y="3383926"/>
                  <a:pt x="7193296" y="3381373"/>
                  <a:pt x="7182893" y="3383429"/>
                </a:cubicBezTo>
                <a:cubicBezTo>
                  <a:pt x="7165160" y="3378534"/>
                  <a:pt x="7152772" y="3364815"/>
                  <a:pt x="7127104" y="3368475"/>
                </a:cubicBezTo>
                <a:cubicBezTo>
                  <a:pt x="7134894" y="3362260"/>
                  <a:pt x="7098599" y="3367723"/>
                  <a:pt x="7094311" y="3361339"/>
                </a:cubicBezTo>
                <a:cubicBezTo>
                  <a:pt x="7092331" y="3356198"/>
                  <a:pt x="7080860" y="3356657"/>
                  <a:pt x="7072124" y="3354762"/>
                </a:cubicBezTo>
                <a:cubicBezTo>
                  <a:pt x="7065898" y="3349511"/>
                  <a:pt x="7021942" y="3344717"/>
                  <a:pt x="7006638" y="3345473"/>
                </a:cubicBezTo>
                <a:cubicBezTo>
                  <a:pt x="6963504" y="3350697"/>
                  <a:pt x="6928807" y="3329559"/>
                  <a:pt x="6894320" y="3333192"/>
                </a:cubicBezTo>
                <a:cubicBezTo>
                  <a:pt x="6885290" y="3332697"/>
                  <a:pt x="6877803" y="3331507"/>
                  <a:pt x="6871318" y="3329892"/>
                </a:cubicBezTo>
                <a:lnTo>
                  <a:pt x="6855157" y="3324330"/>
                </a:lnTo>
                <a:cubicBezTo>
                  <a:pt x="6854956" y="3323109"/>
                  <a:pt x="6854755" y="3321887"/>
                  <a:pt x="6854555" y="3320665"/>
                </a:cubicBezTo>
                <a:lnTo>
                  <a:pt x="6842483" y="3318413"/>
                </a:lnTo>
                <a:lnTo>
                  <a:pt x="6840027" y="3317245"/>
                </a:lnTo>
                <a:cubicBezTo>
                  <a:pt x="6835354" y="3315001"/>
                  <a:pt x="6830588" y="3312868"/>
                  <a:pt x="6825185" y="3311114"/>
                </a:cubicBezTo>
                <a:cubicBezTo>
                  <a:pt x="6810331" y="3324866"/>
                  <a:pt x="6776772" y="3298463"/>
                  <a:pt x="6774755" y="3312168"/>
                </a:cubicBezTo>
                <a:cubicBezTo>
                  <a:pt x="6742477" y="3304924"/>
                  <a:pt x="6749024" y="3319870"/>
                  <a:pt x="6728129" y="3301832"/>
                </a:cubicBezTo>
                <a:cubicBezTo>
                  <a:pt x="6661764" y="3299056"/>
                  <a:pt x="6593104" y="3275946"/>
                  <a:pt x="6527587" y="3280829"/>
                </a:cubicBezTo>
                <a:cubicBezTo>
                  <a:pt x="6542935" y="3276465"/>
                  <a:pt x="6531033" y="3266920"/>
                  <a:pt x="6511742" y="3266067"/>
                </a:cubicBezTo>
                <a:cubicBezTo>
                  <a:pt x="6570025" y="3248440"/>
                  <a:pt x="6418649" y="3271458"/>
                  <a:pt x="6434953" y="3253360"/>
                </a:cubicBezTo>
                <a:cubicBezTo>
                  <a:pt x="6407781" y="3267048"/>
                  <a:pt x="6300040" y="3274313"/>
                  <a:pt x="6292331" y="3255322"/>
                </a:cubicBezTo>
                <a:cubicBezTo>
                  <a:pt x="6242057" y="3246469"/>
                  <a:pt x="6188266" y="3249680"/>
                  <a:pt x="6149913" y="3232917"/>
                </a:cubicBezTo>
                <a:cubicBezTo>
                  <a:pt x="6144898" y="3234391"/>
                  <a:pt x="6139526" y="3235322"/>
                  <a:pt x="6133930" y="3235867"/>
                </a:cubicBezTo>
                <a:lnTo>
                  <a:pt x="6117554" y="3236464"/>
                </a:lnTo>
                <a:lnTo>
                  <a:pt x="6116039" y="3235720"/>
                </a:lnTo>
                <a:cubicBezTo>
                  <a:pt x="6108393" y="3233681"/>
                  <a:pt x="6102936" y="3233437"/>
                  <a:pt x="6098459" y="3233988"/>
                </a:cubicBezTo>
                <a:lnTo>
                  <a:pt x="6093630" y="3235240"/>
                </a:lnTo>
                <a:lnTo>
                  <a:pt x="6081261" y="3234563"/>
                </a:lnTo>
                <a:lnTo>
                  <a:pt x="6056067" y="3234608"/>
                </a:lnTo>
                <a:lnTo>
                  <a:pt x="6052129" y="3233324"/>
                </a:lnTo>
                <a:lnTo>
                  <a:pt x="6015338" y="3231378"/>
                </a:lnTo>
                <a:cubicBezTo>
                  <a:pt x="6015291" y="3231165"/>
                  <a:pt x="6015245" y="3230951"/>
                  <a:pt x="6015198" y="3230737"/>
                </a:cubicBezTo>
                <a:cubicBezTo>
                  <a:pt x="6014048" y="3229257"/>
                  <a:pt x="6011617" y="3228081"/>
                  <a:pt x="6006436" y="3227508"/>
                </a:cubicBezTo>
                <a:cubicBezTo>
                  <a:pt x="6019781" y="3219395"/>
                  <a:pt x="6005305" y="3223709"/>
                  <a:pt x="5988851" y="3222735"/>
                </a:cubicBezTo>
                <a:cubicBezTo>
                  <a:pt x="6005907" y="3209918"/>
                  <a:pt x="5955918" y="3212588"/>
                  <a:pt x="5952863" y="3204137"/>
                </a:cubicBezTo>
                <a:cubicBezTo>
                  <a:pt x="5940395" y="3203711"/>
                  <a:pt x="5927517" y="3203028"/>
                  <a:pt x="5914548" y="3202041"/>
                </a:cubicBezTo>
                <a:lnTo>
                  <a:pt x="5907020" y="3201283"/>
                </a:lnTo>
                <a:cubicBezTo>
                  <a:pt x="5906995" y="3201231"/>
                  <a:pt x="5906969" y="3201180"/>
                  <a:pt x="5906944" y="3201129"/>
                </a:cubicBezTo>
                <a:cubicBezTo>
                  <a:pt x="5905471" y="3200668"/>
                  <a:pt x="5903056" y="3200308"/>
                  <a:pt x="5899155" y="3200053"/>
                </a:cubicBezTo>
                <a:lnTo>
                  <a:pt x="5893294" y="3199901"/>
                </a:lnTo>
                <a:lnTo>
                  <a:pt x="5878691" y="3198431"/>
                </a:lnTo>
                <a:lnTo>
                  <a:pt x="5874165" y="3197003"/>
                </a:lnTo>
                <a:lnTo>
                  <a:pt x="5873092" y="3195108"/>
                </a:lnTo>
                <a:lnTo>
                  <a:pt x="5871658" y="3195162"/>
                </a:lnTo>
                <a:cubicBezTo>
                  <a:pt x="5860152" y="3197097"/>
                  <a:pt x="5855231" y="3201097"/>
                  <a:pt x="5846928" y="3187725"/>
                </a:cubicBezTo>
                <a:cubicBezTo>
                  <a:pt x="5821379" y="3190142"/>
                  <a:pt x="5819686" y="3182343"/>
                  <a:pt x="5788468" y="3176316"/>
                </a:cubicBezTo>
                <a:cubicBezTo>
                  <a:pt x="5773119" y="3179521"/>
                  <a:pt x="5762947" y="3176704"/>
                  <a:pt x="5753823" y="3171919"/>
                </a:cubicBezTo>
                <a:cubicBezTo>
                  <a:pt x="5721557" y="3170726"/>
                  <a:pt x="5694983" y="3162549"/>
                  <a:pt x="5660194" y="3157536"/>
                </a:cubicBezTo>
                <a:cubicBezTo>
                  <a:pt x="5619608" y="3159495"/>
                  <a:pt x="5604384" y="3146636"/>
                  <a:pt x="5567188" y="3141325"/>
                </a:cubicBezTo>
                <a:cubicBezTo>
                  <a:pt x="5530345" y="3148235"/>
                  <a:pt x="5543868" y="3129416"/>
                  <a:pt x="5526178" y="3123274"/>
                </a:cubicBezTo>
                <a:lnTo>
                  <a:pt x="5520866" y="3122322"/>
                </a:lnTo>
                <a:lnTo>
                  <a:pt x="5506009" y="3122332"/>
                </a:lnTo>
                <a:lnTo>
                  <a:pt x="5500363" y="3122766"/>
                </a:lnTo>
                <a:cubicBezTo>
                  <a:pt x="5496497" y="3122905"/>
                  <a:pt x="5493953" y="3122792"/>
                  <a:pt x="5492228" y="3122486"/>
                </a:cubicBezTo>
                <a:lnTo>
                  <a:pt x="5492044" y="3122342"/>
                </a:lnTo>
                <a:lnTo>
                  <a:pt x="5484386" y="3122347"/>
                </a:lnTo>
                <a:cubicBezTo>
                  <a:pt x="5471420" y="3122670"/>
                  <a:pt x="5458764" y="3123280"/>
                  <a:pt x="5446679" y="3124105"/>
                </a:cubicBezTo>
                <a:cubicBezTo>
                  <a:pt x="5437659" y="3116107"/>
                  <a:pt x="5392392" y="3123709"/>
                  <a:pt x="5399188" y="3109418"/>
                </a:cubicBezTo>
                <a:cubicBezTo>
                  <a:pt x="5382948" y="3110102"/>
                  <a:pt x="5372407" y="3115781"/>
                  <a:pt x="5379117" y="3106482"/>
                </a:cubicBezTo>
                <a:cubicBezTo>
                  <a:pt x="5373809" y="3106435"/>
                  <a:pt x="5370660" y="3105521"/>
                  <a:pt x="5368499" y="3104181"/>
                </a:cubicBezTo>
                <a:lnTo>
                  <a:pt x="5367902" y="3103566"/>
                </a:lnTo>
                <a:lnTo>
                  <a:pt x="5331747" y="3105319"/>
                </a:lnTo>
                <a:lnTo>
                  <a:pt x="5327095" y="3104450"/>
                </a:lnTo>
                <a:lnTo>
                  <a:pt x="5303337" y="3107003"/>
                </a:lnTo>
                <a:lnTo>
                  <a:pt x="5291164" y="3107570"/>
                </a:lnTo>
                <a:lnTo>
                  <a:pt x="5287515" y="3109282"/>
                </a:lnTo>
                <a:cubicBezTo>
                  <a:pt x="5283689" y="3110269"/>
                  <a:pt x="5278356" y="3110573"/>
                  <a:pt x="5269654" y="3109330"/>
                </a:cubicBezTo>
                <a:lnTo>
                  <a:pt x="5267681" y="3108752"/>
                </a:lnTo>
                <a:lnTo>
                  <a:pt x="5252655" y="3110969"/>
                </a:lnTo>
                <a:cubicBezTo>
                  <a:pt x="5247766" y="3112062"/>
                  <a:pt x="5243369" y="3113511"/>
                  <a:pt x="5239703" y="3115460"/>
                </a:cubicBezTo>
                <a:cubicBezTo>
                  <a:pt x="5191311" y="3102811"/>
                  <a:pt x="5142849" y="3111324"/>
                  <a:pt x="5088947" y="3107634"/>
                </a:cubicBezTo>
                <a:cubicBezTo>
                  <a:pt x="5027989" y="3108214"/>
                  <a:pt x="4985627" y="3110432"/>
                  <a:pt x="4945514" y="3110162"/>
                </a:cubicBezTo>
                <a:cubicBezTo>
                  <a:pt x="4926678" y="3111245"/>
                  <a:pt x="4789238" y="3111826"/>
                  <a:pt x="4800559" y="3106010"/>
                </a:cubicBezTo>
                <a:cubicBezTo>
                  <a:pt x="4742239" y="3117333"/>
                  <a:pt x="4708324" y="3101468"/>
                  <a:pt x="4643642" y="3105351"/>
                </a:cubicBezTo>
                <a:cubicBezTo>
                  <a:pt x="4610808" y="3089712"/>
                  <a:pt x="4627845" y="3103743"/>
                  <a:pt x="4592107" y="3099840"/>
                </a:cubicBezTo>
                <a:cubicBezTo>
                  <a:pt x="4600157" y="3113506"/>
                  <a:pt x="4549287" y="3090911"/>
                  <a:pt x="4545249" y="3105899"/>
                </a:cubicBezTo>
                <a:cubicBezTo>
                  <a:pt x="4538872" y="3104716"/>
                  <a:pt x="4532825" y="3103094"/>
                  <a:pt x="4526782" y="3101355"/>
                </a:cubicBezTo>
                <a:lnTo>
                  <a:pt x="4523614" y="3100453"/>
                </a:lnTo>
                <a:lnTo>
                  <a:pt x="4510579" y="3099442"/>
                </a:lnTo>
                <a:lnTo>
                  <a:pt x="4507348" y="3095901"/>
                </a:lnTo>
                <a:lnTo>
                  <a:pt x="4348949" y="3090220"/>
                </a:lnTo>
                <a:cubicBezTo>
                  <a:pt x="4335046" y="3092487"/>
                  <a:pt x="4290056" y="3092155"/>
                  <a:pt x="4280362" y="3087618"/>
                </a:cubicBezTo>
                <a:cubicBezTo>
                  <a:pt x="4270739" y="3086627"/>
                  <a:pt x="4260237" y="3088220"/>
                  <a:pt x="4254634" y="3083366"/>
                </a:cubicBezTo>
                <a:cubicBezTo>
                  <a:pt x="4233731" y="3080512"/>
                  <a:pt x="4185859" y="3073948"/>
                  <a:pt x="4154942" y="3070490"/>
                </a:cubicBezTo>
                <a:cubicBezTo>
                  <a:pt x="4138280" y="3076599"/>
                  <a:pt x="4112117" y="3064194"/>
                  <a:pt x="4069131" y="3062612"/>
                </a:cubicBezTo>
                <a:cubicBezTo>
                  <a:pt x="4050897" y="3069679"/>
                  <a:pt x="4040160" y="3061449"/>
                  <a:pt x="4005249" y="3070810"/>
                </a:cubicBezTo>
                <a:cubicBezTo>
                  <a:pt x="4003818" y="3069842"/>
                  <a:pt x="4002032" y="3068943"/>
                  <a:pt x="3999945" y="3068139"/>
                </a:cubicBezTo>
                <a:cubicBezTo>
                  <a:pt x="3987818" y="3063468"/>
                  <a:pt x="3968381" y="3062958"/>
                  <a:pt x="3956529" y="3067000"/>
                </a:cubicBezTo>
                <a:cubicBezTo>
                  <a:pt x="3900898" y="3079382"/>
                  <a:pt x="3850463" y="3077929"/>
                  <a:pt x="3803031" y="3079823"/>
                </a:cubicBezTo>
                <a:cubicBezTo>
                  <a:pt x="3749421" y="3080464"/>
                  <a:pt x="3785521" y="3065630"/>
                  <a:pt x="3718229" y="3077134"/>
                </a:cubicBezTo>
                <a:cubicBezTo>
                  <a:pt x="3711244" y="3071611"/>
                  <a:pt x="3702770" y="3071184"/>
                  <a:pt x="3688357" y="3073468"/>
                </a:cubicBezTo>
                <a:cubicBezTo>
                  <a:pt x="3662326" y="3073378"/>
                  <a:pt x="3664937" y="3059899"/>
                  <a:pt x="3638298" y="3067494"/>
                </a:cubicBezTo>
                <a:cubicBezTo>
                  <a:pt x="3643333" y="3060328"/>
                  <a:pt x="3589079" y="3063658"/>
                  <a:pt x="3601443" y="3056355"/>
                </a:cubicBezTo>
                <a:cubicBezTo>
                  <a:pt x="3584797" y="3049384"/>
                  <a:pt x="3575923" y="3060108"/>
                  <a:pt x="3559361" y="3054005"/>
                </a:cubicBezTo>
                <a:cubicBezTo>
                  <a:pt x="3540444" y="3052269"/>
                  <a:pt x="3569896" y="3061996"/>
                  <a:pt x="3548859" y="3062094"/>
                </a:cubicBezTo>
                <a:cubicBezTo>
                  <a:pt x="3523419" y="3060901"/>
                  <a:pt x="3522848" y="3074222"/>
                  <a:pt x="3504082" y="3056779"/>
                </a:cubicBezTo>
                <a:lnTo>
                  <a:pt x="3436234" y="3047769"/>
                </a:lnTo>
                <a:cubicBezTo>
                  <a:pt x="3420764" y="3051629"/>
                  <a:pt x="3408644" y="3049227"/>
                  <a:pt x="3396914" y="3044803"/>
                </a:cubicBezTo>
                <a:cubicBezTo>
                  <a:pt x="3361398" y="3044955"/>
                  <a:pt x="3329425" y="3037856"/>
                  <a:pt x="3289720" y="3034278"/>
                </a:cubicBezTo>
                <a:cubicBezTo>
                  <a:pt x="3246348" y="3037943"/>
                  <a:pt x="3224942" y="3025667"/>
                  <a:pt x="3182509" y="3021890"/>
                </a:cubicBezTo>
                <a:cubicBezTo>
                  <a:pt x="3139731" y="3031583"/>
                  <a:pt x="3155749" y="3004773"/>
                  <a:pt x="3119879" y="3004134"/>
                </a:cubicBezTo>
                <a:cubicBezTo>
                  <a:pt x="3060941" y="3012153"/>
                  <a:pt x="3121880" y="2995117"/>
                  <a:pt x="3031656" y="2995077"/>
                </a:cubicBezTo>
                <a:cubicBezTo>
                  <a:pt x="3026453" y="2996603"/>
                  <a:pt x="3015685" y="2994367"/>
                  <a:pt x="3017018" y="2992034"/>
                </a:cubicBezTo>
                <a:cubicBezTo>
                  <a:pt x="2997245" y="2992118"/>
                  <a:pt x="2941342" y="2976346"/>
                  <a:pt x="2913012" y="2978042"/>
                </a:cubicBezTo>
                <a:cubicBezTo>
                  <a:pt x="2858481" y="2969139"/>
                  <a:pt x="2831094" y="2979433"/>
                  <a:pt x="2791382" y="2975899"/>
                </a:cubicBezTo>
                <a:cubicBezTo>
                  <a:pt x="2745836" y="2966063"/>
                  <a:pt x="2719288" y="2957529"/>
                  <a:pt x="2639738" y="2936567"/>
                </a:cubicBezTo>
                <a:lnTo>
                  <a:pt x="2369741" y="2876435"/>
                </a:lnTo>
                <a:cubicBezTo>
                  <a:pt x="2269614" y="2832081"/>
                  <a:pt x="2140023" y="2856176"/>
                  <a:pt x="2078755" y="2852909"/>
                </a:cubicBezTo>
                <a:cubicBezTo>
                  <a:pt x="2053362" y="2866100"/>
                  <a:pt x="2032778" y="2851474"/>
                  <a:pt x="2002128" y="2856835"/>
                </a:cubicBezTo>
                <a:cubicBezTo>
                  <a:pt x="1933939" y="2859736"/>
                  <a:pt x="1866254" y="2874726"/>
                  <a:pt x="1777746" y="2864566"/>
                </a:cubicBezTo>
                <a:cubicBezTo>
                  <a:pt x="1737851" y="2905864"/>
                  <a:pt x="1634115" y="2880970"/>
                  <a:pt x="1549425" y="2904556"/>
                </a:cubicBezTo>
                <a:cubicBezTo>
                  <a:pt x="1500265" y="2909373"/>
                  <a:pt x="1423030" y="2888862"/>
                  <a:pt x="1405992" y="2911144"/>
                </a:cubicBezTo>
                <a:cubicBezTo>
                  <a:pt x="1383494" y="2897507"/>
                  <a:pt x="1362438" y="2919536"/>
                  <a:pt x="1337848" y="2921491"/>
                </a:cubicBezTo>
                <a:cubicBezTo>
                  <a:pt x="1318218" y="2912820"/>
                  <a:pt x="1308478" y="2920319"/>
                  <a:pt x="1290645" y="2921985"/>
                </a:cubicBezTo>
                <a:cubicBezTo>
                  <a:pt x="1282569" y="2916637"/>
                  <a:pt x="1267476" y="2916916"/>
                  <a:pt x="1262341" y="2923190"/>
                </a:cubicBezTo>
                <a:cubicBezTo>
                  <a:pt x="1269627" y="2937654"/>
                  <a:pt x="1217209" y="2930439"/>
                  <a:pt x="1213314" y="2940415"/>
                </a:cubicBezTo>
                <a:cubicBezTo>
                  <a:pt x="1182890" y="2942495"/>
                  <a:pt x="1050782" y="2929830"/>
                  <a:pt x="1028405" y="2945799"/>
                </a:cubicBezTo>
                <a:cubicBezTo>
                  <a:pt x="966896" y="2953381"/>
                  <a:pt x="877997" y="2927977"/>
                  <a:pt x="851857" y="2928423"/>
                </a:cubicBezTo>
                <a:cubicBezTo>
                  <a:pt x="825919" y="2899251"/>
                  <a:pt x="699677" y="2976135"/>
                  <a:pt x="588681" y="2977769"/>
                </a:cubicBezTo>
                <a:cubicBezTo>
                  <a:pt x="573724" y="2974953"/>
                  <a:pt x="565729" y="2974991"/>
                  <a:pt x="561717" y="2981641"/>
                </a:cubicBezTo>
                <a:cubicBezTo>
                  <a:pt x="532860" y="2985482"/>
                  <a:pt x="475932" y="2991762"/>
                  <a:pt x="415541" y="3000819"/>
                </a:cubicBezTo>
                <a:cubicBezTo>
                  <a:pt x="370154" y="3008289"/>
                  <a:pt x="146634" y="3001788"/>
                  <a:pt x="86183" y="3009699"/>
                </a:cubicBezTo>
                <a:lnTo>
                  <a:pt x="0" y="3044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9264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5" descr="Planta crescendo em uma fenda de concreto">
            <a:extLst>
              <a:ext uri="{FF2B5EF4-FFF2-40B4-BE49-F238E27FC236}">
                <a16:creationId xmlns:a16="http://schemas.microsoft.com/office/drawing/2014/main" id="{F99A5313-0C9F-2DF7-1BE5-F234EB080E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16" r="29650" b="-2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E380B8-7756-14EF-0AB5-89F24144D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647701"/>
            <a:ext cx="4156512" cy="5592380"/>
          </a:xfrm>
        </p:spPr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pt-BR" b="0" i="0" dirty="0">
                <a:effectLst/>
                <a:latin typeface="Nunito" pitchFamily="2" charset="0"/>
              </a:rPr>
              <a:t>Enquanto os</a:t>
            </a:r>
            <a:r>
              <a:rPr lang="pt-BR" b="1" i="0" dirty="0">
                <a:effectLst/>
                <a:latin typeface="Nunito" pitchFamily="2" charset="0"/>
              </a:rPr>
              <a:t> autistas mais leves têm problemas para concluir um curso superior, trabalhar, manter um relacionamento amoroso e uma vida social “padrão”, os autistas mais severos podem </a:t>
            </a:r>
            <a:r>
              <a:rPr lang="pt-BR" b="0" i="0" dirty="0">
                <a:effectLst/>
                <a:latin typeface="Nunito" pitchFamily="2" charset="0"/>
              </a:rPr>
              <a:t>ter uma vida muito limitada, e até mesmo </a:t>
            </a:r>
            <a:r>
              <a:rPr lang="pt-BR" b="1" i="0" dirty="0">
                <a:effectLst/>
                <a:latin typeface="Nunito" pitchFamily="2" charset="0"/>
              </a:rPr>
              <a:t>precisar de internamento </a:t>
            </a:r>
            <a:r>
              <a:rPr lang="pt-BR" b="0" i="0" dirty="0">
                <a:effectLst/>
                <a:latin typeface="Nunito" pitchFamily="2" charset="0"/>
              </a:rPr>
              <a:t>no momento em que</a:t>
            </a:r>
            <a:r>
              <a:rPr lang="pt-BR" b="1" i="0" dirty="0">
                <a:effectLst/>
                <a:latin typeface="Nunito" pitchFamily="2" charset="0"/>
              </a:rPr>
              <a:t> perdem seus cuidadores. </a:t>
            </a:r>
            <a:r>
              <a:rPr lang="pt-BR" b="0" i="0" baseline="30000" dirty="0">
                <a:effectLst/>
                <a:latin typeface="Nunito" pitchFamily="2" charset="0"/>
              </a:rPr>
              <a:t>9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2CC132-1AAB-C53E-A33A-A8B39754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80577" y="6356350"/>
            <a:ext cx="3345625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pt-BR">
                <a:solidFill>
                  <a:schemeClr val="tx1"/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851193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E4FCE6-1D4B-25D3-F78E-0764C263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700" y="802955"/>
            <a:ext cx="5598381" cy="64484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600" b="0" i="0" dirty="0">
                <a:solidFill>
                  <a:schemeClr val="tx2"/>
                </a:solidFill>
                <a:effectLst/>
                <a:latin typeface="-apple-system"/>
              </a:rPr>
              <a:t>Sintomas de autismo em adultos: nível 3</a:t>
            </a:r>
            <a:br>
              <a:rPr lang="pt-BR" sz="3300" b="0" i="0" dirty="0">
                <a:solidFill>
                  <a:schemeClr val="tx2"/>
                </a:solidFill>
                <a:effectLst/>
                <a:latin typeface="-apple-system"/>
              </a:rPr>
            </a:br>
            <a:endParaRPr lang="pt-BR" sz="3300" dirty="0">
              <a:solidFill>
                <a:schemeClr val="tx2"/>
              </a:solidFill>
            </a:endParaRPr>
          </a:p>
        </p:txBody>
      </p:sp>
      <p:pic>
        <p:nvPicPr>
          <p:cNvPr id="8" name="Graphic 7" descr="Confused Person">
            <a:extLst>
              <a:ext uri="{FF2B5EF4-FFF2-40B4-BE49-F238E27FC236}">
                <a16:creationId xmlns:a16="http://schemas.microsoft.com/office/drawing/2014/main" id="{68DD3587-A8B4-9FD3-13DC-09A333565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6B53C-FEE9-A362-BE23-9DAC3F525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1793846"/>
            <a:ext cx="4977578" cy="4267125"/>
          </a:xfrm>
        </p:spPr>
        <p:txBody>
          <a:bodyPr anchor="ctr">
            <a:normAutofit lnSpcReduction="10000"/>
          </a:bodyPr>
          <a:lstStyle/>
          <a:p>
            <a:pPr algn="ctr"/>
            <a:r>
              <a:rPr lang="pt-BR" sz="2400" b="0" i="0" dirty="0">
                <a:solidFill>
                  <a:schemeClr val="tx2"/>
                </a:solidFill>
                <a:effectLst/>
                <a:latin typeface="Nunito" pitchFamily="2" charset="0"/>
              </a:rPr>
              <a:t>Também chamado de </a:t>
            </a:r>
            <a:r>
              <a:rPr lang="pt-BR" sz="2400" b="1" i="0" dirty="0">
                <a:solidFill>
                  <a:schemeClr val="tx2"/>
                </a:solidFill>
                <a:effectLst/>
                <a:latin typeface="Nunito" pitchFamily="2" charset="0"/>
              </a:rPr>
              <a:t>autismo de baixo funcionamento. Este é o extremo mais grave do TEA.</a:t>
            </a:r>
            <a:r>
              <a:rPr lang="pt-BR" sz="2400" b="0" i="0" dirty="0">
                <a:solidFill>
                  <a:schemeClr val="tx2"/>
                </a:solidFill>
                <a:effectLst/>
                <a:latin typeface="Nunito" pitchFamily="2" charset="0"/>
              </a:rPr>
              <a:t> São os autistas severos, que precisam de apoio significativo nas tarefas do dia a dia, incluindo atividades como ir ao banheiro, vestir-se, alimentar-se, fazer sua higiene pessoal, etc. Eles frequentemente não são capazes de viver de forma independente. Veja alguns sintomas: </a:t>
            </a:r>
            <a:r>
              <a:rPr lang="pt-BR" sz="2400" b="0" i="0" baseline="30000" dirty="0">
                <a:solidFill>
                  <a:schemeClr val="tx2"/>
                </a:solidFill>
                <a:effectLst/>
                <a:latin typeface="Nunito" pitchFamily="2" charset="0"/>
              </a:rPr>
              <a:t>10</a:t>
            </a: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1D549B-ACA6-7C5D-9055-0CC4461F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549698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9D4CE2-3DC1-2712-5FDE-59F0F6E0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32040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alpha val="60000"/>
                  </a:schemeClr>
                </a:solidFill>
              </a:rPr>
              <a:t>IGREJA - ASSEMBLEIA DE DEUS DE JUNDIAÍ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528B3899-3BAC-35BD-81F1-D7B791B7F3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853463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23968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1D377EB-C9D2-4ED0-86A6-740A297E3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093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95805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6442A5-9D35-C73A-7F78-B3C56EEF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Giany Ghattas - gianyghattas@hotmail.com</a:t>
            </a:r>
            <a:endParaRPr lang="pt-BR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8" name="CaixaDeTexto 5">
            <a:extLst>
              <a:ext uri="{FF2B5EF4-FFF2-40B4-BE49-F238E27FC236}">
                <a16:creationId xmlns:a16="http://schemas.microsoft.com/office/drawing/2014/main" id="{8DA6EC38-000A-BB5F-5D3A-1587DD2D0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6037039"/>
              </p:ext>
            </p:extLst>
          </p:nvPr>
        </p:nvGraphicFramePr>
        <p:xfrm>
          <a:off x="838200" y="2295252"/>
          <a:ext cx="10506456" cy="387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7700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89A320C9-9735-4D13-8279-C1C674841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92544CF4-9B52-4A7B-A4B3-88C72729B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7126"/>
            <a:ext cx="11167447" cy="2018806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Rectangle 13">
            <a:extLst>
              <a:ext uri="{FF2B5EF4-FFF2-40B4-BE49-F238E27FC236}">
                <a16:creationId xmlns:a16="http://schemas.microsoft.com/office/drawing/2014/main" id="{E75862C5-5C00-4421-BC7B-9B7B86DBC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930D67-04CB-D937-2CF7-5F728967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pt-BR" sz="3700" b="0" i="0">
                <a:effectLst/>
                <a:latin typeface="-apple-system"/>
              </a:rPr>
              <a:t>Sintomas de autismo em adultos: nível 2</a:t>
            </a:r>
            <a:br>
              <a:rPr lang="pt-BR" sz="3700" b="0" i="0">
                <a:effectLst/>
                <a:latin typeface="-apple-system"/>
              </a:rPr>
            </a:br>
            <a:endParaRPr lang="pt-BR" sz="3700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089440EF-9BE9-4AE9-8C28-00B02296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CF120AF-30F4-D27B-5087-90F4A921C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>
                <a:solidFill>
                  <a:schemeClr val="tx1">
                    <a:lumMod val="50000"/>
                    <a:lumOff val="50000"/>
                  </a:schemeClr>
                </a:solidFill>
              </a:rPr>
              <a:t>IGREJA - ASSEMBLEIA DE DEUS DE JUNDIAÍ</a:t>
            </a:r>
          </a:p>
        </p:txBody>
      </p:sp>
      <p:graphicFrame>
        <p:nvGraphicFramePr>
          <p:cNvPr id="22" name="Espaço Reservado para Conteúdo 2">
            <a:extLst>
              <a:ext uri="{FF2B5EF4-FFF2-40B4-BE49-F238E27FC236}">
                <a16:creationId xmlns:a16="http://schemas.microsoft.com/office/drawing/2014/main" id="{762F94B7-06B5-69D7-2FE6-F02EFF54D8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523214"/>
              </p:ext>
            </p:extLst>
          </p:nvPr>
        </p:nvGraphicFramePr>
        <p:xfrm>
          <a:off x="1115568" y="2269730"/>
          <a:ext cx="10168128" cy="3993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33646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4FCE6-1D4B-25D3-F78E-0764C263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398" cy="1299411"/>
          </a:xfrm>
        </p:spPr>
        <p:txBody>
          <a:bodyPr>
            <a:normAutofit/>
          </a:bodyPr>
          <a:lstStyle/>
          <a:p>
            <a: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  <a:t>Sintomas de autismo em adultos: nível 3</a:t>
            </a:r>
            <a:b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</a:br>
            <a:endParaRPr lang="pt-BR" sz="3600">
              <a:solidFill>
                <a:schemeClr val="tx2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6B53C-FEE9-A362-BE23-9DAC3F525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686" y="1663700"/>
            <a:ext cx="6493386" cy="4391345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pt-BR" b="0" i="0" dirty="0">
                <a:solidFill>
                  <a:schemeClr val="tx2"/>
                </a:solidFill>
                <a:effectLst/>
                <a:latin typeface="Nunito" pitchFamily="2" charset="0"/>
              </a:rPr>
              <a:t>Também chamado de </a:t>
            </a:r>
            <a:r>
              <a:rPr lang="pt-BR" b="1" i="0" dirty="0">
                <a:solidFill>
                  <a:schemeClr val="tx2"/>
                </a:solidFill>
                <a:effectLst/>
                <a:latin typeface="Nunito" pitchFamily="2" charset="0"/>
              </a:rPr>
              <a:t>autismo de baixo funcionamento. Este é o extremo mais grave do TEA.</a:t>
            </a:r>
            <a:r>
              <a:rPr lang="pt-BR" b="0" i="0" dirty="0">
                <a:solidFill>
                  <a:schemeClr val="tx2"/>
                </a:solidFill>
                <a:effectLst/>
                <a:latin typeface="Nunito" pitchFamily="2" charset="0"/>
              </a:rPr>
              <a:t> </a:t>
            </a:r>
          </a:p>
          <a:p>
            <a:pPr marL="0" indent="0" algn="ctr">
              <a:buNone/>
            </a:pPr>
            <a:r>
              <a:rPr lang="pt-BR" b="0" i="0" dirty="0">
                <a:solidFill>
                  <a:schemeClr val="tx2"/>
                </a:solidFill>
                <a:effectLst/>
                <a:latin typeface="Nunito" pitchFamily="2" charset="0"/>
              </a:rPr>
              <a:t>São os autistas severos, que precisam de apoio significativo nas tarefas do dia a dia, incluindo atividades como ir ao banheiro, vestir-se, alimentar-se, fazer sua higiene pessoal, etc. Eles frequentemente não são capazes de viver de forma independente. Veja alguns sintomas: </a:t>
            </a:r>
            <a:r>
              <a:rPr lang="pt-BR" b="0" i="0" baseline="30000" dirty="0">
                <a:solidFill>
                  <a:schemeClr val="tx2"/>
                </a:solidFill>
                <a:effectLst/>
                <a:latin typeface="Nunito" pitchFamily="2" charset="0"/>
              </a:rPr>
              <a:t>10</a:t>
            </a:r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5" name="Graphic 7" descr="Confused Person">
            <a:extLst>
              <a:ext uri="{FF2B5EF4-FFF2-40B4-BE49-F238E27FC236}">
                <a16:creationId xmlns:a16="http://schemas.microsoft.com/office/drawing/2014/main" id="{2E848D08-8E87-B87F-54B0-5ACD6D21F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901" y="1663700"/>
            <a:ext cx="4293784" cy="4391345"/>
          </a:xfrm>
          <a:prstGeom prst="rect">
            <a:avLst/>
          </a:prstGeom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1D549B-ACA6-7C5D-9055-0CC4461F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5616986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7BDD930-0E65-490A-9CE5-554C357C4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12C67-99A1-4956-8F68-1846C2177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E4FCE6-1D4B-25D3-F78E-0764C263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398" cy="1299411"/>
          </a:xfrm>
        </p:spPr>
        <p:txBody>
          <a:bodyPr>
            <a:normAutofit/>
          </a:bodyPr>
          <a:lstStyle/>
          <a:p>
            <a: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  <a:t>Sintomas de autismo em adultos: nível 3</a:t>
            </a:r>
            <a:b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</a:br>
            <a:endParaRPr lang="pt-BR" sz="3600">
              <a:solidFill>
                <a:schemeClr val="tx2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6B53C-FEE9-A362-BE23-9DAC3F525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456" y="1663700"/>
            <a:ext cx="6285615" cy="4692650"/>
          </a:xfrm>
        </p:spPr>
        <p:txBody>
          <a:bodyPr anchor="ctr">
            <a:normAutofit fontScale="9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Graves problemas na comunicação verbal, </a:t>
            </a:r>
            <a:r>
              <a:rPr lang="pt-BR" b="1" i="0" dirty="0">
                <a:solidFill>
                  <a:srgbClr val="555555"/>
                </a:solidFill>
                <a:effectLst/>
                <a:latin typeface="-apple-system"/>
              </a:rPr>
              <a:t>boa parte deles nunca aprende a falar;</a:t>
            </a:r>
            <a:endParaRPr lang="pt-BR" b="0" i="0" dirty="0">
              <a:solidFill>
                <a:srgbClr val="555555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Raramente há uso da fala, mas quando existe ela não tem função de comunicar-se, são palavras ou repetições de músicas e frases fora de contexto, e que não parecem fazer sentido;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555555"/>
                </a:solidFill>
                <a:effectLst/>
                <a:latin typeface="-apple-system"/>
              </a:rPr>
              <a:t>Funcionamento mental ou cognitivo prejudicado,</a:t>
            </a: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 parecem não entender o que acontece a sua volta, o que as outras pessoas dizem e não correspondem a interação do outro, parecem estar alheios ao mundo;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555555"/>
                </a:solidFill>
                <a:effectLst/>
                <a:latin typeface="-apple-system"/>
              </a:rPr>
              <a:t>Pouco ou nenhum contato visual;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9E5994-073E-4708-B3E6-43BFED0C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381784" y="4178643"/>
            <a:ext cx="3061444" cy="2297267"/>
            <a:chOff x="-305" y="-1"/>
            <a:chExt cx="3832880" cy="28761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32F818D-9087-4691-AABA-465619A0C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8B7668A-5C96-4FB9-BFA9-38094EB87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F4F95BD-8661-4C45-94E3-CF3159BF4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85BBF8A-E2FB-47F6-A60F-4FB855D50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Graphic 7" descr="Confused Person">
            <a:extLst>
              <a:ext uri="{FF2B5EF4-FFF2-40B4-BE49-F238E27FC236}">
                <a16:creationId xmlns:a16="http://schemas.microsoft.com/office/drawing/2014/main" id="{2E848D08-8E87-B87F-54B0-5ACD6D21F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901" y="1663700"/>
            <a:ext cx="4293784" cy="439134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D81D498-EAA8-40F3-8230-AE4DEDA38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906190" y="0"/>
            <a:ext cx="3282247" cy="2837712"/>
            <a:chOff x="-305" y="-4155"/>
            <a:chExt cx="2514948" cy="217433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62F2402-5879-41A3-ACEC-6D2811BA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BD41895-A230-4959-97BA-80F516383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670BD54-10A6-4092-9E32-647B2F870D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C2B9A82-4826-4BF4-A16E-0B005FE76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1D549B-ACA6-7C5D-9055-0CC4461F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7762073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4FCE6-1D4B-25D3-F78E-0764C263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398" cy="1299411"/>
          </a:xfrm>
        </p:spPr>
        <p:txBody>
          <a:bodyPr>
            <a:normAutofit/>
          </a:bodyPr>
          <a:lstStyle/>
          <a:p>
            <a: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  <a:t>Sintomas de autismo em adultos: nível 3</a:t>
            </a:r>
            <a:b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</a:br>
            <a:endParaRPr lang="pt-BR" sz="3600">
              <a:solidFill>
                <a:schemeClr val="tx2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6B53C-FEE9-A362-BE23-9DAC3F525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456" y="1663700"/>
            <a:ext cx="6285615" cy="469265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2400" b="0" i="0" dirty="0">
                <a:solidFill>
                  <a:srgbClr val="555555"/>
                </a:solidFill>
                <a:effectLst/>
                <a:latin typeface="-apple-system"/>
              </a:rPr>
              <a:t>Importante comprometimento nas habilidades sociais ou comportamentos sociais inadequados, </a:t>
            </a:r>
            <a:r>
              <a:rPr lang="pt-BR" sz="2400" b="1" i="0" dirty="0">
                <a:solidFill>
                  <a:srgbClr val="555555"/>
                </a:solidFill>
                <a:effectLst/>
                <a:latin typeface="-apple-system"/>
              </a:rPr>
              <a:t>não discriminam bem suas ações e consequências,</a:t>
            </a:r>
            <a:r>
              <a:rPr lang="pt-BR" sz="2400" b="0" i="0" dirty="0">
                <a:solidFill>
                  <a:srgbClr val="555555"/>
                </a:solidFill>
                <a:effectLst/>
                <a:latin typeface="-apple-system"/>
              </a:rPr>
              <a:t> podem tratar seres vivos como objetos, e por isso não podem estar sozinhas, pois são um risco (não intencional) para si próprios (não tem muita noção do perigo), crianças, idosos ou animais de estimação;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2"/>
              </a:solidFill>
            </a:endParaRPr>
          </a:p>
        </p:txBody>
      </p:sp>
      <p:pic>
        <p:nvPicPr>
          <p:cNvPr id="5" name="Graphic 7" descr="Confused Person">
            <a:extLst>
              <a:ext uri="{FF2B5EF4-FFF2-40B4-BE49-F238E27FC236}">
                <a16:creationId xmlns:a16="http://schemas.microsoft.com/office/drawing/2014/main" id="{2E848D08-8E87-B87F-54B0-5ACD6D21F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901" y="1663700"/>
            <a:ext cx="4293784" cy="4391345"/>
          </a:xfrm>
          <a:prstGeom prst="rect">
            <a:avLst/>
          </a:prstGeom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1D549B-ACA6-7C5D-9055-0CC4461F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21474709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4FCE6-1D4B-25D3-F78E-0764C263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398" cy="1299411"/>
          </a:xfrm>
        </p:spPr>
        <p:txBody>
          <a:bodyPr>
            <a:normAutofit/>
          </a:bodyPr>
          <a:lstStyle/>
          <a:p>
            <a: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  <a:t>Sintomas de autismo em adultos: nível 3</a:t>
            </a:r>
            <a:br>
              <a:rPr lang="pt-BR" sz="3600" b="0" i="0">
                <a:solidFill>
                  <a:schemeClr val="tx2"/>
                </a:solidFill>
                <a:effectLst/>
                <a:latin typeface="-apple-system"/>
              </a:rPr>
            </a:br>
            <a:endParaRPr lang="pt-BR" sz="3600">
              <a:solidFill>
                <a:schemeClr val="tx2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6B53C-FEE9-A362-BE23-9DAC3F525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1040" y="1219200"/>
            <a:ext cx="6873031" cy="5137150"/>
          </a:xfrm>
        </p:spPr>
        <p:txBody>
          <a:bodyPr anchor="ctr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sz="2400" b="0" i="0" dirty="0">
                <a:solidFill>
                  <a:srgbClr val="555555"/>
                </a:solidFill>
                <a:effectLst/>
                <a:latin typeface="-apple-system"/>
              </a:rPr>
              <a:t>Postura estranha, coordenação motora problemática e estereotipias muito marcadas, como agitar os braços e mãos, girar em torno de si e de outras pessoas, morder objetos, salivar mais que o comum;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2400" b="0" i="0" dirty="0">
                <a:solidFill>
                  <a:srgbClr val="555555"/>
                </a:solidFill>
                <a:effectLst/>
                <a:latin typeface="-apple-system"/>
              </a:rPr>
              <a:t>Podem demonstrar dificuldade na alimentação, não mastigar corretamente e engasgar-se com uma frequência acima do comum.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2"/>
              </a:solidFill>
            </a:endParaRPr>
          </a:p>
        </p:txBody>
      </p:sp>
      <p:pic>
        <p:nvPicPr>
          <p:cNvPr id="5" name="Graphic 7" descr="Confused Person">
            <a:extLst>
              <a:ext uri="{FF2B5EF4-FFF2-40B4-BE49-F238E27FC236}">
                <a16:creationId xmlns:a16="http://schemas.microsoft.com/office/drawing/2014/main" id="{2E848D08-8E87-B87F-54B0-5ACD6D21F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901" y="1663700"/>
            <a:ext cx="4293784" cy="4391345"/>
          </a:xfrm>
          <a:prstGeom prst="rect">
            <a:avLst/>
          </a:prstGeom>
        </p:spPr>
      </p:pic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1D549B-ACA6-7C5D-9055-0CC4461F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/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9571731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Group 14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18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22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23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25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2930D67-04CB-D937-2CF7-5F728967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pPr algn="ctr"/>
            <a:r>
              <a:rPr lang="pt-BR" sz="4800" b="0" i="0" dirty="0">
                <a:solidFill>
                  <a:schemeClr val="bg1"/>
                </a:solidFill>
                <a:effectLst/>
                <a:latin typeface="-apple-system"/>
              </a:rPr>
              <a:t>Sintomas de autismo em adultos: nível 2</a:t>
            </a:r>
            <a:br>
              <a:rPr lang="pt-BR" sz="4800" b="0" i="0" dirty="0">
                <a:solidFill>
                  <a:schemeClr val="bg1"/>
                </a:solidFill>
                <a:effectLst/>
                <a:latin typeface="-apple-system"/>
              </a:rPr>
            </a:b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CF120AF-30F4-D27B-5087-90F4A921C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40112" y="4032504"/>
            <a:ext cx="3657600" cy="6400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pt-BR" sz="1000">
                <a:solidFill>
                  <a:schemeClr val="tx2"/>
                </a:solidFill>
              </a:rPr>
              <a:t>IGREJA - ASSEMBLEIA DE DEUS DE JUNDIAÍ</a:t>
            </a:r>
          </a:p>
        </p:txBody>
      </p: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BBA791FB-DB5D-D4E5-8E82-FB27719629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810046"/>
              </p:ext>
            </p:extLst>
          </p:nvPr>
        </p:nvGraphicFramePr>
        <p:xfrm>
          <a:off x="4734700" y="231006"/>
          <a:ext cx="7114400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98732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Quebra-cabeça branco com uma peça vermelha">
            <a:extLst>
              <a:ext uri="{FF2B5EF4-FFF2-40B4-BE49-F238E27FC236}">
                <a16:creationId xmlns:a16="http://schemas.microsoft.com/office/drawing/2014/main" id="{4488A59B-56B7-9394-DCAE-0635D06017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15" r="27010"/>
          <a:stretch/>
        </p:blipFill>
        <p:spPr>
          <a:xfrm>
            <a:off x="-1" y="-2"/>
            <a:ext cx="5293784" cy="6858002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930EF4-6F24-4632-3EBB-ACD0BE876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5086" y="405686"/>
            <a:ext cx="6045199" cy="54753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b="0" i="0" dirty="0">
                <a:effectLst/>
                <a:latin typeface="-apple-system"/>
              </a:rPr>
              <a:t>Sintomas de autismo de nível 1</a:t>
            </a:r>
            <a:br>
              <a:rPr lang="pt-BR" sz="3400" b="0" i="0" dirty="0">
                <a:effectLst/>
                <a:latin typeface="-apple-system"/>
              </a:rPr>
            </a:br>
            <a:endParaRPr lang="pt-BR" sz="3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C17A55-6570-2177-5348-51E1F2BC9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784" y="812800"/>
            <a:ext cx="6402916" cy="5639515"/>
          </a:xfrm>
        </p:spPr>
        <p:txBody>
          <a:bodyPr anchor="ctr">
            <a:normAutofit/>
          </a:bodyPr>
          <a:lstStyle/>
          <a:p>
            <a:r>
              <a:rPr lang="pt-BR" sz="1600" b="1" i="0" dirty="0">
                <a:effectLst/>
                <a:latin typeface="Nunito" pitchFamily="2" charset="0"/>
              </a:rPr>
              <a:t>É o grau mais leve do autismo</a:t>
            </a:r>
            <a:r>
              <a:rPr lang="pt-BR" sz="1600" b="0" i="0" dirty="0">
                <a:effectLst/>
                <a:latin typeface="Nunito" pitchFamily="2" charset="0"/>
              </a:rPr>
              <a:t> e também conhecido como </a:t>
            </a:r>
            <a:r>
              <a:rPr lang="pt-BR" sz="1600" b="1" i="0" dirty="0">
                <a:effectLst/>
                <a:latin typeface="Nunito" pitchFamily="2" charset="0"/>
              </a:rPr>
              <a:t>autismo de alto funcionamento.</a:t>
            </a:r>
            <a:r>
              <a:rPr lang="pt-BR" sz="1600" b="0" i="0" dirty="0">
                <a:effectLst/>
                <a:latin typeface="Nunito" pitchFamily="2" charset="0"/>
              </a:rPr>
              <a:t> A maioria dos autistas de alto funcionamento vivem e trabalham independentemente. Nós detalhamos estes sintomas no início deste artigo, mas poderíamos resumi-los da seguinte forma: </a:t>
            </a:r>
            <a:r>
              <a:rPr lang="pt-BR" sz="1600" b="0" i="0" baseline="30000" dirty="0">
                <a:effectLst/>
                <a:latin typeface="Nunito" pitchFamily="2" charset="0"/>
              </a:rPr>
              <a:t>10</a:t>
            </a:r>
            <a:endParaRPr lang="pt-BR" sz="1600" b="0" i="0" dirty="0">
              <a:effectLst/>
              <a:latin typeface="Nunito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Habilidades verbais normais, mas </a:t>
            </a:r>
            <a:r>
              <a:rPr lang="pt-BR" sz="1600" b="1" i="0" dirty="0">
                <a:effectLst/>
                <a:latin typeface="-apple-system"/>
              </a:rPr>
              <a:t>comunicação difícil</a:t>
            </a:r>
            <a:r>
              <a:rPr lang="pt-BR" sz="1600" b="0" i="0" dirty="0">
                <a:effectLst/>
                <a:latin typeface="-apple-system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Pouco contato visual;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Não aceitar a imposição de regras;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1" i="0" dirty="0">
                <a:effectLst/>
                <a:latin typeface="-apple-system"/>
              </a:rPr>
              <a:t>Inflexibilidade</a:t>
            </a:r>
            <a:r>
              <a:rPr lang="pt-BR" sz="1600" b="0" i="0" dirty="0">
                <a:effectLst/>
                <a:latin typeface="-apple-system"/>
              </a:rPr>
              <a:t> para modificar alguma coisa que faça parte da rotina;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Ausência de contato visual constante (nesse caso, a pessoa costuma olhar mais para a mão de seu interlocutor);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Inteligência normal ou acima do normal;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Interesse restrito/específico por um único tópico;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Interações sociais atípicas: uso de</a:t>
            </a:r>
            <a:r>
              <a:rPr lang="pt-BR" sz="1600" b="1" i="0" dirty="0">
                <a:effectLst/>
                <a:latin typeface="-apple-system"/>
              </a:rPr>
              <a:t> linguagem extremamente formal;</a:t>
            </a:r>
            <a:endParaRPr lang="pt-BR" sz="1600" b="0" i="0" dirty="0">
              <a:effectLst/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  <a:latin typeface="-apple-system"/>
              </a:rPr>
              <a:t>Dificuldades para se conectar com outras pessoas, manter relacionamentos amorosos e fazer amizades.</a:t>
            </a:r>
          </a:p>
          <a:p>
            <a:endParaRPr lang="pt-BR" sz="1000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E3B21E-BA71-DF4E-939B-21B666978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pt-BR">
                <a:solidFill>
                  <a:schemeClr val="tx1"/>
                </a:solidFill>
              </a:rPr>
              <a:t>IGREJA - ASSEMBLEIA DE DEUS DE JUNDIAÍ</a:t>
            </a:r>
          </a:p>
        </p:txBody>
      </p:sp>
    </p:spTree>
    <p:extLst>
      <p:ext uri="{BB962C8B-B14F-4D97-AF65-F5344CB8AC3E}">
        <p14:creationId xmlns:p14="http://schemas.microsoft.com/office/powerpoint/2010/main" val="11933625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35F4A2-D0B4-9CF2-9D55-201671F3B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dirty="0">
                <a:solidFill>
                  <a:srgbClr val="403D39"/>
                </a:solidFill>
                <a:effectLst/>
                <a:latin typeface="Arial Narrow" panose="020B0606020202030204" pitchFamily="34" charset="0"/>
              </a:rPr>
              <a:t>REFERÊNCIAS:</a:t>
            </a:r>
          </a:p>
          <a:p>
            <a:r>
              <a:rPr lang="pt-BR" b="0" dirty="0">
                <a:solidFill>
                  <a:srgbClr val="403D39"/>
                </a:solidFill>
                <a:effectLst/>
                <a:latin typeface="Arial Narrow" panose="020B0606020202030204" pitchFamily="34" charset="0"/>
              </a:rPr>
              <a:t>WELBER, V. B.; SILVA, R. N. As práticas de cuidado e a questão da deficiência: integração ou inclusão? Estudos em Psicologia, Campinas, v. 23, n. 1, p. 29-37, 2006.</a:t>
            </a:r>
            <a:r>
              <a:rPr lang="pt-BR" b="0" i="0" dirty="0">
                <a:effectLst/>
                <a:latin typeface="Inter"/>
              </a:rPr>
              <a:t> DSM-5. </a:t>
            </a:r>
          </a:p>
          <a:p>
            <a:pPr marL="0" indent="0">
              <a:buNone/>
            </a:pPr>
            <a:endParaRPr lang="pt-BR" b="0" i="0" dirty="0">
              <a:effectLst/>
              <a:latin typeface="Inter"/>
            </a:endParaRPr>
          </a:p>
          <a:p>
            <a:r>
              <a:rPr lang="pt-BR" b="0" i="0" dirty="0">
                <a:effectLst/>
                <a:latin typeface="Inter"/>
              </a:rPr>
              <a:t>Manual Diagnóstico de Transtornos Mentais. 5° Ed. Porto Alegra: Artmed, 2014.</a:t>
            </a:r>
            <a:endParaRPr lang="pt-BR" b="0" dirty="0">
              <a:solidFill>
                <a:srgbClr val="403D39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8351FAA-A095-9F24-863C-864BA5D47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Giany Ghattas - gianyghattas@hotmail.com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025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4846</TotalTime>
  <Words>3388</Words>
  <Application>Microsoft Office PowerPoint</Application>
  <PresentationFormat>Widescreen</PresentationFormat>
  <Paragraphs>220</Paragraphs>
  <Slides>52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61" baseType="lpstr">
      <vt:lpstr>Meiryo</vt:lpstr>
      <vt:lpstr>-apple-system</vt:lpstr>
      <vt:lpstr>Arial</vt:lpstr>
      <vt:lpstr>Arial Narrow</vt:lpstr>
      <vt:lpstr>Calibri</vt:lpstr>
      <vt:lpstr>Calibri Light</vt:lpstr>
      <vt:lpstr>Inter</vt:lpstr>
      <vt:lpstr>Nunito</vt:lpstr>
      <vt:lpstr>Tema do Office</vt:lpstr>
      <vt:lpstr>Transtorno do Espectro Autista em adultos</vt:lpstr>
      <vt:lpstr>Transtorno do Espectro Autista em adultos</vt:lpstr>
      <vt:lpstr>Transtorno do Espectro Autista em adultos</vt:lpstr>
      <vt:lpstr>Transtorno do Espectro Autista em adultos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Sintomas de autismo em adultos: Quais os desafios e como lidar? </vt:lpstr>
      <vt:lpstr>Apresentação do PowerPoint</vt:lpstr>
      <vt:lpstr>Apresentação do PowerPoint</vt:lpstr>
      <vt:lpstr>Sintomas de autismo em adultos: nível 3 </vt:lpstr>
      <vt:lpstr>Apresentação do PowerPoint</vt:lpstr>
      <vt:lpstr>Apresentação do PowerPoint</vt:lpstr>
      <vt:lpstr>Sintomas de autismo em adultos: nível 2 </vt:lpstr>
      <vt:lpstr>Sintomas de autismo em adultos: nível 3 </vt:lpstr>
      <vt:lpstr>Sintomas de autismo em adultos: nível 3 </vt:lpstr>
      <vt:lpstr>Sintomas de autismo em adultos: nível 3 </vt:lpstr>
      <vt:lpstr>Sintomas de autismo em adultos: nível 3 </vt:lpstr>
      <vt:lpstr>Sintomas de autismo em adultos: nível 2 </vt:lpstr>
      <vt:lpstr>Sintomas de autismo de nível 1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AUTISMO NA VIDA ADULTA</dc:title>
  <dc:creator>Giany Ghattas</dc:creator>
  <cp:lastModifiedBy>Giany Ghattas</cp:lastModifiedBy>
  <cp:revision>2</cp:revision>
  <dcterms:created xsi:type="dcterms:W3CDTF">2023-11-30T01:57:25Z</dcterms:created>
  <dcterms:modified xsi:type="dcterms:W3CDTF">2024-03-23T14:13:24Z</dcterms:modified>
</cp:coreProperties>
</file>